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sldIdLst>
    <p:sldId id="256" r:id="rId2"/>
    <p:sldId id="257" r:id="rId3"/>
    <p:sldId id="258" r:id="rId4"/>
    <p:sldId id="259" r:id="rId5"/>
    <p:sldId id="261" r:id="rId6"/>
    <p:sldId id="262" r:id="rId7"/>
    <p:sldId id="265" r:id="rId8"/>
    <p:sldId id="263" r:id="rId9"/>
    <p:sldId id="264" r:id="rId10"/>
    <p:sldId id="266" r:id="rId11"/>
    <p:sldId id="267" r:id="rId12"/>
    <p:sldId id="268" r:id="rId13"/>
    <p:sldId id="269" r:id="rId14"/>
    <p:sldId id="272" r:id="rId15"/>
    <p:sldId id="270" r:id="rId16"/>
    <p:sldId id="273" r:id="rId17"/>
    <p:sldId id="274" r:id="rId18"/>
    <p:sldId id="275" r:id="rId19"/>
    <p:sldId id="276" r:id="rId20"/>
    <p:sldId id="277" r:id="rId21"/>
    <p:sldId id="278" r:id="rId22"/>
    <p:sldId id="279" r:id="rId23"/>
    <p:sldId id="281"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FBFC036-8B53-466C-9584-C58308EE7F3D}" v="732" dt="2024-11-16T14:21:50.914"/>
    <p1510:client id="{5AAC3BA8-7CE1-444F-B623-4925E5225C59}" v="358" dt="2024-11-16T17:50:51.588"/>
    <p1510:client id="{7C0B1A61-AD8E-4F4A-8B43-50D769D03A0D}" v="30" dt="2024-11-16T20:13:55.039"/>
    <p1510:client id="{BB253C3E-25FA-4D2D-9B73-358F5D5D0A25}" v="244" dt="2024-11-16T19:59:06.381"/>
    <p1510:client id="{EB46DFD1-35A6-4F28-A021-D170CB5FA249}" v="185" dt="2024-11-16T16:34:12.628"/>
    <p1510:client id="{FE58ABFC-E008-4213-8DF8-E58412A95AFA}" v="106" dt="2024-11-16T16:02:40.776"/>
    <p1510:client id="{FE8DE846-5227-4083-8FFD-CDC108D38E62}" v="340" dt="2024-11-17T09:11:13.98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50" d="100"/>
          <a:sy n="50" d="100"/>
        </p:scale>
        <p:origin x="-1476" y="-390"/>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BF9A3F5-8135-491C-AFB5-F5A8DA2A8B0C}" type="doc">
      <dgm:prSet loTypeId="urn:microsoft.com/office/officeart/2016/7/layout/RepeatingBendingProcessNew" loCatId="process" qsTypeId="urn:microsoft.com/office/officeart/2005/8/quickstyle/simple1" qsCatId="simple" csTypeId="urn:microsoft.com/office/officeart/2005/8/colors/accent1_2" csCatId="accent1"/>
      <dgm:spPr/>
      <dgm:t>
        <a:bodyPr/>
        <a:lstStyle/>
        <a:p>
          <a:endParaRPr lang="en-US"/>
        </a:p>
      </dgm:t>
    </dgm:pt>
    <dgm:pt modelId="{ED0C66B9-FE54-470C-ACEE-7E9B49C88330}">
      <dgm:prSet/>
      <dgm:spPr/>
      <dgm:t>
        <a:bodyPr/>
        <a:lstStyle/>
        <a:p>
          <a:r>
            <a:rPr lang="en-US" b="1"/>
            <a:t>User-Centric Food Ordering Experience:</a:t>
          </a:r>
          <a:endParaRPr lang="en-US"/>
        </a:p>
      </dgm:t>
    </dgm:pt>
    <dgm:pt modelId="{E9E18614-819D-4DBD-83F2-FC7BC4887650}" type="parTrans" cxnId="{F9D1D306-3463-4423-A98F-37242161F19D}">
      <dgm:prSet/>
      <dgm:spPr/>
      <dgm:t>
        <a:bodyPr/>
        <a:lstStyle/>
        <a:p>
          <a:endParaRPr lang="en-US"/>
        </a:p>
      </dgm:t>
    </dgm:pt>
    <dgm:pt modelId="{A551A69D-A65B-4BFA-9D01-04F5F0256EB2}" type="sibTrans" cxnId="{F9D1D306-3463-4423-A98F-37242161F19D}">
      <dgm:prSet/>
      <dgm:spPr/>
      <dgm:t>
        <a:bodyPr/>
        <a:lstStyle/>
        <a:p>
          <a:endParaRPr lang="en-US"/>
        </a:p>
      </dgm:t>
    </dgm:pt>
    <dgm:pt modelId="{3BE315C6-AD2B-4361-B9ED-CB5445917ABA}">
      <dgm:prSet/>
      <dgm:spPr/>
      <dgm:t>
        <a:bodyPr/>
        <a:lstStyle/>
        <a:p>
          <a:r>
            <a:rPr lang="en-US"/>
            <a:t>--&gt;Provide seamless account management, menu browsing, and order placement.</a:t>
          </a:r>
        </a:p>
      </dgm:t>
    </dgm:pt>
    <dgm:pt modelId="{DAA29FEA-E3C0-4AA4-827A-75A371C83743}" type="parTrans" cxnId="{36C7B3DD-8214-4E67-8F63-32CB2A819B9C}">
      <dgm:prSet/>
      <dgm:spPr/>
      <dgm:t>
        <a:bodyPr/>
        <a:lstStyle/>
        <a:p>
          <a:endParaRPr lang="en-US"/>
        </a:p>
      </dgm:t>
    </dgm:pt>
    <dgm:pt modelId="{25CA914E-939B-47BB-862A-011B8A32D815}" type="sibTrans" cxnId="{36C7B3DD-8214-4E67-8F63-32CB2A819B9C}">
      <dgm:prSet/>
      <dgm:spPr/>
      <dgm:t>
        <a:bodyPr/>
        <a:lstStyle/>
        <a:p>
          <a:endParaRPr lang="en-US"/>
        </a:p>
      </dgm:t>
    </dgm:pt>
    <dgm:pt modelId="{283EC667-F608-4EC4-9FF8-3A7CCBE802D2}">
      <dgm:prSet/>
      <dgm:spPr/>
      <dgm:t>
        <a:bodyPr/>
        <a:lstStyle/>
        <a:p>
          <a:r>
            <a:rPr lang="en-US"/>
            <a:t>--&gt;Offer personalized recommendations and easy reordering options.</a:t>
          </a:r>
        </a:p>
      </dgm:t>
    </dgm:pt>
    <dgm:pt modelId="{D117735C-7AA9-47FF-BAFF-D74E3802B0F2}" type="parTrans" cxnId="{DF8190B1-6C70-478E-B4C7-3F10913B0579}">
      <dgm:prSet/>
      <dgm:spPr/>
      <dgm:t>
        <a:bodyPr/>
        <a:lstStyle/>
        <a:p>
          <a:endParaRPr lang="en-US"/>
        </a:p>
      </dgm:t>
    </dgm:pt>
    <dgm:pt modelId="{A6DB19D0-6F1A-4883-B4F8-9011D849306B}" type="sibTrans" cxnId="{DF8190B1-6C70-478E-B4C7-3F10913B0579}">
      <dgm:prSet/>
      <dgm:spPr/>
      <dgm:t>
        <a:bodyPr/>
        <a:lstStyle/>
        <a:p>
          <a:endParaRPr lang="en-US"/>
        </a:p>
      </dgm:t>
    </dgm:pt>
    <dgm:pt modelId="{EF228F30-ECFD-41E5-81CA-E4C52754E1AC}">
      <dgm:prSet/>
      <dgm:spPr/>
      <dgm:t>
        <a:bodyPr/>
        <a:lstStyle/>
        <a:p>
          <a:r>
            <a:rPr lang="en-US" b="1"/>
            <a:t>Efficient Admin and Restaurant Management:</a:t>
          </a:r>
          <a:endParaRPr lang="en-US"/>
        </a:p>
      </dgm:t>
    </dgm:pt>
    <dgm:pt modelId="{2C4FBAAD-F2A3-4315-8118-09EF3334C8B8}" type="parTrans" cxnId="{C9EAA8A5-38FF-423C-A563-DB427181912C}">
      <dgm:prSet/>
      <dgm:spPr/>
      <dgm:t>
        <a:bodyPr/>
        <a:lstStyle/>
        <a:p>
          <a:endParaRPr lang="en-US"/>
        </a:p>
      </dgm:t>
    </dgm:pt>
    <dgm:pt modelId="{B73D11A2-2611-4482-8365-750E815223EB}" type="sibTrans" cxnId="{C9EAA8A5-38FF-423C-A563-DB427181912C}">
      <dgm:prSet/>
      <dgm:spPr/>
      <dgm:t>
        <a:bodyPr/>
        <a:lstStyle/>
        <a:p>
          <a:endParaRPr lang="en-US"/>
        </a:p>
      </dgm:t>
    </dgm:pt>
    <dgm:pt modelId="{D800468D-9E96-4EA5-A751-ADE2225E841F}">
      <dgm:prSet/>
      <dgm:spPr/>
      <dgm:t>
        <a:bodyPr/>
        <a:lstStyle/>
        <a:p>
          <a:r>
            <a:rPr lang="en-US"/>
            <a:t>--&gt;Enable restaurants to manage menus, pricing, and orders.</a:t>
          </a:r>
        </a:p>
      </dgm:t>
    </dgm:pt>
    <dgm:pt modelId="{AF3A8E23-238E-4061-A252-431C79116D2E}" type="parTrans" cxnId="{AE6980CF-72E3-49E7-89B9-99F5D5E851D9}">
      <dgm:prSet/>
      <dgm:spPr/>
      <dgm:t>
        <a:bodyPr/>
        <a:lstStyle/>
        <a:p>
          <a:endParaRPr lang="en-US"/>
        </a:p>
      </dgm:t>
    </dgm:pt>
    <dgm:pt modelId="{97F64A7A-A91D-4EFE-BF95-39E4DB669742}" type="sibTrans" cxnId="{AE6980CF-72E3-49E7-89B9-99F5D5E851D9}">
      <dgm:prSet/>
      <dgm:spPr/>
      <dgm:t>
        <a:bodyPr/>
        <a:lstStyle/>
        <a:p>
          <a:endParaRPr lang="en-US"/>
        </a:p>
      </dgm:t>
    </dgm:pt>
    <dgm:pt modelId="{D8D82C6C-8C7C-4514-B684-DE48BC4169BC}">
      <dgm:prSet/>
      <dgm:spPr/>
      <dgm:t>
        <a:bodyPr/>
        <a:lstStyle/>
        <a:p>
          <a:r>
            <a:rPr lang="en-US"/>
            <a:t>--&gt;Include an admin dashboard for overseeing users, orde/rs, and promotions.</a:t>
          </a:r>
        </a:p>
      </dgm:t>
    </dgm:pt>
    <dgm:pt modelId="{87CD16A0-3192-40CD-B67F-43BE7A817579}" type="parTrans" cxnId="{8FB76B5F-3635-4245-B4D0-8ADE2C633B0E}">
      <dgm:prSet/>
      <dgm:spPr/>
      <dgm:t>
        <a:bodyPr/>
        <a:lstStyle/>
        <a:p>
          <a:endParaRPr lang="en-US"/>
        </a:p>
      </dgm:t>
    </dgm:pt>
    <dgm:pt modelId="{ED93C1C0-656F-4098-AB92-D1EC58A4006B}" type="sibTrans" cxnId="{8FB76B5F-3635-4245-B4D0-8ADE2C633B0E}">
      <dgm:prSet/>
      <dgm:spPr/>
      <dgm:t>
        <a:bodyPr/>
        <a:lstStyle/>
        <a:p>
          <a:endParaRPr lang="en-US"/>
        </a:p>
      </dgm:t>
    </dgm:pt>
    <dgm:pt modelId="{13439500-39F2-49AB-A109-69CB160C24E2}">
      <dgm:prSet/>
      <dgm:spPr/>
      <dgm:t>
        <a:bodyPr/>
        <a:lstStyle/>
        <a:p>
          <a:r>
            <a:rPr lang="en-US" b="1"/>
            <a:t>Real-Time Order Tracking and Notifications:</a:t>
          </a:r>
          <a:endParaRPr lang="en-US"/>
        </a:p>
      </dgm:t>
    </dgm:pt>
    <dgm:pt modelId="{6E34C662-24BD-4E97-8C5A-8B15C9A5EEBD}" type="parTrans" cxnId="{44806FF4-9F37-4F85-8BEF-0810E67F4998}">
      <dgm:prSet/>
      <dgm:spPr/>
      <dgm:t>
        <a:bodyPr/>
        <a:lstStyle/>
        <a:p>
          <a:endParaRPr lang="en-US"/>
        </a:p>
      </dgm:t>
    </dgm:pt>
    <dgm:pt modelId="{F63FCACE-46FB-4D9A-BBA4-17A6688FA71D}" type="sibTrans" cxnId="{44806FF4-9F37-4F85-8BEF-0810E67F4998}">
      <dgm:prSet/>
      <dgm:spPr/>
      <dgm:t>
        <a:bodyPr/>
        <a:lstStyle/>
        <a:p>
          <a:endParaRPr lang="en-US"/>
        </a:p>
      </dgm:t>
    </dgm:pt>
    <dgm:pt modelId="{71A2C852-307D-41AF-A592-39551C622B83}">
      <dgm:prSet/>
      <dgm:spPr/>
      <dgm:t>
        <a:bodyPr/>
        <a:lstStyle/>
        <a:p>
          <a:r>
            <a:rPr lang="en-US"/>
            <a:t>--&gt;Allow users to track delivery status in real time.</a:t>
          </a:r>
        </a:p>
      </dgm:t>
    </dgm:pt>
    <dgm:pt modelId="{057873C1-CF62-4DD0-999E-38867B5DEFD1}" type="parTrans" cxnId="{6DE64E4F-E3FE-4B6D-BD76-39F8749FCBF1}">
      <dgm:prSet/>
      <dgm:spPr/>
      <dgm:t>
        <a:bodyPr/>
        <a:lstStyle/>
        <a:p>
          <a:endParaRPr lang="en-US"/>
        </a:p>
      </dgm:t>
    </dgm:pt>
    <dgm:pt modelId="{2416415A-FE48-4314-A23B-024E55298D1B}" type="sibTrans" cxnId="{6DE64E4F-E3FE-4B6D-BD76-39F8749FCBF1}">
      <dgm:prSet/>
      <dgm:spPr/>
      <dgm:t>
        <a:bodyPr/>
        <a:lstStyle/>
        <a:p>
          <a:endParaRPr lang="en-US"/>
        </a:p>
      </dgm:t>
    </dgm:pt>
    <dgm:pt modelId="{05504CDF-5470-481E-9321-A53D3B54EBFC}">
      <dgm:prSet/>
      <dgm:spPr/>
      <dgm:t>
        <a:bodyPr/>
        <a:lstStyle/>
        <a:p>
          <a:r>
            <a:rPr lang="en-US"/>
            <a:t>--.Send notifications for order updates, promotions, and delivery times.</a:t>
          </a:r>
        </a:p>
      </dgm:t>
    </dgm:pt>
    <dgm:pt modelId="{80F877B4-7EEF-496D-8B6F-6D5F52A821A4}" type="parTrans" cxnId="{FEDFF312-DE04-44CC-BA62-5D5550B30FEE}">
      <dgm:prSet/>
      <dgm:spPr/>
      <dgm:t>
        <a:bodyPr/>
        <a:lstStyle/>
        <a:p>
          <a:endParaRPr lang="en-US"/>
        </a:p>
      </dgm:t>
    </dgm:pt>
    <dgm:pt modelId="{6B0AE7B7-70A3-404D-805C-B0FCAB99C668}" type="sibTrans" cxnId="{FEDFF312-DE04-44CC-BA62-5D5550B30FEE}">
      <dgm:prSet/>
      <dgm:spPr/>
      <dgm:t>
        <a:bodyPr/>
        <a:lstStyle/>
        <a:p>
          <a:endParaRPr lang="en-US"/>
        </a:p>
      </dgm:t>
    </dgm:pt>
    <dgm:pt modelId="{F9D714E4-2170-4211-9755-E2F43FEF1ED6}">
      <dgm:prSet/>
      <dgm:spPr/>
      <dgm:t>
        <a:bodyPr/>
        <a:lstStyle/>
        <a:p>
          <a:r>
            <a:rPr lang="en-US" b="1"/>
            <a:t>Scalable and Secure Technical Infrastructure:</a:t>
          </a:r>
          <a:endParaRPr lang="en-US"/>
        </a:p>
      </dgm:t>
    </dgm:pt>
    <dgm:pt modelId="{B752F16B-63DC-4320-B213-51EDDDD0C96B}" type="parTrans" cxnId="{C8607061-5E64-4115-A2A8-CB4FDD9D4C0C}">
      <dgm:prSet/>
      <dgm:spPr/>
      <dgm:t>
        <a:bodyPr/>
        <a:lstStyle/>
        <a:p>
          <a:endParaRPr lang="en-US"/>
        </a:p>
      </dgm:t>
    </dgm:pt>
    <dgm:pt modelId="{D47A29B0-3EF7-46D9-9C17-5D8BD8AAD975}" type="sibTrans" cxnId="{C8607061-5E64-4115-A2A8-CB4FDD9D4C0C}">
      <dgm:prSet/>
      <dgm:spPr/>
      <dgm:t>
        <a:bodyPr/>
        <a:lstStyle/>
        <a:p>
          <a:endParaRPr lang="en-US"/>
        </a:p>
      </dgm:t>
    </dgm:pt>
    <dgm:pt modelId="{ED0C773B-F3AB-44CF-BCC4-3EE73A531799}">
      <dgm:prSet/>
      <dgm:spPr/>
      <dgm:t>
        <a:bodyPr/>
        <a:lstStyle/>
        <a:p>
          <a:r>
            <a:rPr lang="en-US"/>
            <a:t>--&gt;Use MERN stack for efficient and secure app development9</a:t>
          </a:r>
        </a:p>
      </dgm:t>
    </dgm:pt>
    <dgm:pt modelId="{5F68F33D-10A5-4C22-991F-F531447B4AC1}" type="parTrans" cxnId="{903D57E4-06DC-4373-AF4E-DBAFB61E02A0}">
      <dgm:prSet/>
      <dgm:spPr/>
      <dgm:t>
        <a:bodyPr/>
        <a:lstStyle/>
        <a:p>
          <a:endParaRPr lang="en-US"/>
        </a:p>
      </dgm:t>
    </dgm:pt>
    <dgm:pt modelId="{842C8821-BED0-41FB-8BEA-ACDE9F6A3557}" type="sibTrans" cxnId="{903D57E4-06DC-4373-AF4E-DBAFB61E02A0}">
      <dgm:prSet/>
      <dgm:spPr/>
      <dgm:t>
        <a:bodyPr/>
        <a:lstStyle/>
        <a:p>
          <a:endParaRPr lang="en-US"/>
        </a:p>
      </dgm:t>
    </dgm:pt>
    <dgm:pt modelId="{748B4498-A03A-438F-9EAC-494C56143FAC}">
      <dgm:prSet/>
      <dgm:spPr/>
      <dgm:t>
        <a:bodyPr/>
        <a:lstStyle/>
        <a:p>
          <a:r>
            <a:rPr lang="en-US"/>
            <a:t>--&gt;Ensure the app can handle growing traffic and future feature additions.</a:t>
          </a:r>
        </a:p>
      </dgm:t>
    </dgm:pt>
    <dgm:pt modelId="{085E4EF8-BD1A-4541-A7A4-40FDC84F3066}" type="parTrans" cxnId="{1855B64E-841A-4C0A-93D9-247A125020D9}">
      <dgm:prSet/>
      <dgm:spPr/>
      <dgm:t>
        <a:bodyPr/>
        <a:lstStyle/>
        <a:p>
          <a:endParaRPr lang="en-US"/>
        </a:p>
      </dgm:t>
    </dgm:pt>
    <dgm:pt modelId="{520CC3E1-5A76-4FB6-8893-788F6E3E7D98}" type="sibTrans" cxnId="{1855B64E-841A-4C0A-93D9-247A125020D9}">
      <dgm:prSet/>
      <dgm:spPr/>
      <dgm:t>
        <a:bodyPr/>
        <a:lstStyle/>
        <a:p>
          <a:endParaRPr lang="en-US"/>
        </a:p>
      </dgm:t>
    </dgm:pt>
    <dgm:pt modelId="{8CE402CB-0875-46EB-AC00-00B0524221F7}" type="pres">
      <dgm:prSet presAssocID="{CBF9A3F5-8135-491C-AFB5-F5A8DA2A8B0C}" presName="Name0" presStyleCnt="0">
        <dgm:presLayoutVars>
          <dgm:dir/>
          <dgm:resizeHandles val="exact"/>
        </dgm:presLayoutVars>
      </dgm:prSet>
      <dgm:spPr/>
    </dgm:pt>
    <dgm:pt modelId="{C856A153-9330-49A7-9F6A-9C2A56E75734}" type="pres">
      <dgm:prSet presAssocID="{ED0C66B9-FE54-470C-ACEE-7E9B49C88330}" presName="node" presStyleLbl="node1" presStyleIdx="0" presStyleCnt="12">
        <dgm:presLayoutVars>
          <dgm:bulletEnabled val="1"/>
        </dgm:presLayoutVars>
      </dgm:prSet>
      <dgm:spPr/>
    </dgm:pt>
    <dgm:pt modelId="{6F69B7B3-EA2B-478B-ABCC-9AD63454E0A3}" type="pres">
      <dgm:prSet presAssocID="{A551A69D-A65B-4BFA-9D01-04F5F0256EB2}" presName="sibTrans" presStyleLbl="sibTrans1D1" presStyleIdx="0" presStyleCnt="11"/>
      <dgm:spPr/>
    </dgm:pt>
    <dgm:pt modelId="{41E8C7AA-70C7-4C0A-9BBD-9E151EB6BC22}" type="pres">
      <dgm:prSet presAssocID="{A551A69D-A65B-4BFA-9D01-04F5F0256EB2}" presName="connectorText" presStyleLbl="sibTrans1D1" presStyleIdx="0" presStyleCnt="11"/>
      <dgm:spPr/>
    </dgm:pt>
    <dgm:pt modelId="{D352B255-F808-47B0-B07B-37DF470D8DFA}" type="pres">
      <dgm:prSet presAssocID="{3BE315C6-AD2B-4361-B9ED-CB5445917ABA}" presName="node" presStyleLbl="node1" presStyleIdx="1" presStyleCnt="12">
        <dgm:presLayoutVars>
          <dgm:bulletEnabled val="1"/>
        </dgm:presLayoutVars>
      </dgm:prSet>
      <dgm:spPr/>
    </dgm:pt>
    <dgm:pt modelId="{10E2D381-9BC0-4609-8A46-E8249B7F3F93}" type="pres">
      <dgm:prSet presAssocID="{25CA914E-939B-47BB-862A-011B8A32D815}" presName="sibTrans" presStyleLbl="sibTrans1D1" presStyleIdx="1" presStyleCnt="11"/>
      <dgm:spPr/>
    </dgm:pt>
    <dgm:pt modelId="{8A7F29E2-02D5-4E7D-AEF3-73B80D5977BA}" type="pres">
      <dgm:prSet presAssocID="{25CA914E-939B-47BB-862A-011B8A32D815}" presName="connectorText" presStyleLbl="sibTrans1D1" presStyleIdx="1" presStyleCnt="11"/>
      <dgm:spPr/>
    </dgm:pt>
    <dgm:pt modelId="{18275819-586F-4F43-B33C-A01A3E6FECCD}" type="pres">
      <dgm:prSet presAssocID="{283EC667-F608-4EC4-9FF8-3A7CCBE802D2}" presName="node" presStyleLbl="node1" presStyleIdx="2" presStyleCnt="12">
        <dgm:presLayoutVars>
          <dgm:bulletEnabled val="1"/>
        </dgm:presLayoutVars>
      </dgm:prSet>
      <dgm:spPr/>
    </dgm:pt>
    <dgm:pt modelId="{2E057D03-323C-4639-A7A9-74689CC551EA}" type="pres">
      <dgm:prSet presAssocID="{A6DB19D0-6F1A-4883-B4F8-9011D849306B}" presName="sibTrans" presStyleLbl="sibTrans1D1" presStyleIdx="2" presStyleCnt="11"/>
      <dgm:spPr/>
    </dgm:pt>
    <dgm:pt modelId="{41EF4599-0EF7-4437-A2BD-3D7E803FA3B5}" type="pres">
      <dgm:prSet presAssocID="{A6DB19D0-6F1A-4883-B4F8-9011D849306B}" presName="connectorText" presStyleLbl="sibTrans1D1" presStyleIdx="2" presStyleCnt="11"/>
      <dgm:spPr/>
    </dgm:pt>
    <dgm:pt modelId="{E1D72C35-640B-47D4-9774-B666BCF19F7E}" type="pres">
      <dgm:prSet presAssocID="{EF228F30-ECFD-41E5-81CA-E4C52754E1AC}" presName="node" presStyleLbl="node1" presStyleIdx="3" presStyleCnt="12">
        <dgm:presLayoutVars>
          <dgm:bulletEnabled val="1"/>
        </dgm:presLayoutVars>
      </dgm:prSet>
      <dgm:spPr/>
    </dgm:pt>
    <dgm:pt modelId="{6F4435E5-6660-422B-B2EF-7765204D14D3}" type="pres">
      <dgm:prSet presAssocID="{B73D11A2-2611-4482-8365-750E815223EB}" presName="sibTrans" presStyleLbl="sibTrans1D1" presStyleIdx="3" presStyleCnt="11"/>
      <dgm:spPr/>
    </dgm:pt>
    <dgm:pt modelId="{D98F209E-CD69-4C14-ACCC-2DA2EFDC2974}" type="pres">
      <dgm:prSet presAssocID="{B73D11A2-2611-4482-8365-750E815223EB}" presName="connectorText" presStyleLbl="sibTrans1D1" presStyleIdx="3" presStyleCnt="11"/>
      <dgm:spPr/>
    </dgm:pt>
    <dgm:pt modelId="{E0406044-919E-469F-9C50-7A86CB77E36A}" type="pres">
      <dgm:prSet presAssocID="{D800468D-9E96-4EA5-A751-ADE2225E841F}" presName="node" presStyleLbl="node1" presStyleIdx="4" presStyleCnt="12">
        <dgm:presLayoutVars>
          <dgm:bulletEnabled val="1"/>
        </dgm:presLayoutVars>
      </dgm:prSet>
      <dgm:spPr/>
    </dgm:pt>
    <dgm:pt modelId="{F58853EA-B490-4E44-AD28-FF142C05E520}" type="pres">
      <dgm:prSet presAssocID="{97F64A7A-A91D-4EFE-BF95-39E4DB669742}" presName="sibTrans" presStyleLbl="sibTrans1D1" presStyleIdx="4" presStyleCnt="11"/>
      <dgm:spPr/>
    </dgm:pt>
    <dgm:pt modelId="{996D2DFA-C57C-4E36-8F07-634A5D42C8D6}" type="pres">
      <dgm:prSet presAssocID="{97F64A7A-A91D-4EFE-BF95-39E4DB669742}" presName="connectorText" presStyleLbl="sibTrans1D1" presStyleIdx="4" presStyleCnt="11"/>
      <dgm:spPr/>
    </dgm:pt>
    <dgm:pt modelId="{56AA579A-D6FE-44FE-A99A-182AD35537B9}" type="pres">
      <dgm:prSet presAssocID="{D8D82C6C-8C7C-4514-B684-DE48BC4169BC}" presName="node" presStyleLbl="node1" presStyleIdx="5" presStyleCnt="12">
        <dgm:presLayoutVars>
          <dgm:bulletEnabled val="1"/>
        </dgm:presLayoutVars>
      </dgm:prSet>
      <dgm:spPr/>
    </dgm:pt>
    <dgm:pt modelId="{24203078-F181-48EE-85E3-9C1F00197168}" type="pres">
      <dgm:prSet presAssocID="{ED93C1C0-656F-4098-AB92-D1EC58A4006B}" presName="sibTrans" presStyleLbl="sibTrans1D1" presStyleIdx="5" presStyleCnt="11"/>
      <dgm:spPr/>
    </dgm:pt>
    <dgm:pt modelId="{A4A994A7-F9B2-434B-BE6B-6EC821C9381F}" type="pres">
      <dgm:prSet presAssocID="{ED93C1C0-656F-4098-AB92-D1EC58A4006B}" presName="connectorText" presStyleLbl="sibTrans1D1" presStyleIdx="5" presStyleCnt="11"/>
      <dgm:spPr/>
    </dgm:pt>
    <dgm:pt modelId="{B3C60D19-E477-4115-AB4C-604DAC1F9ACE}" type="pres">
      <dgm:prSet presAssocID="{13439500-39F2-49AB-A109-69CB160C24E2}" presName="node" presStyleLbl="node1" presStyleIdx="6" presStyleCnt="12">
        <dgm:presLayoutVars>
          <dgm:bulletEnabled val="1"/>
        </dgm:presLayoutVars>
      </dgm:prSet>
      <dgm:spPr/>
    </dgm:pt>
    <dgm:pt modelId="{E337DECA-9646-4A3D-997E-495CC4022346}" type="pres">
      <dgm:prSet presAssocID="{F63FCACE-46FB-4D9A-BBA4-17A6688FA71D}" presName="sibTrans" presStyleLbl="sibTrans1D1" presStyleIdx="6" presStyleCnt="11"/>
      <dgm:spPr/>
    </dgm:pt>
    <dgm:pt modelId="{44686618-9A09-4BA0-8FF2-5A9BDB1DC52E}" type="pres">
      <dgm:prSet presAssocID="{F63FCACE-46FB-4D9A-BBA4-17A6688FA71D}" presName="connectorText" presStyleLbl="sibTrans1D1" presStyleIdx="6" presStyleCnt="11"/>
      <dgm:spPr/>
    </dgm:pt>
    <dgm:pt modelId="{547D798D-3F28-42C6-A871-15B23CF8F970}" type="pres">
      <dgm:prSet presAssocID="{71A2C852-307D-41AF-A592-39551C622B83}" presName="node" presStyleLbl="node1" presStyleIdx="7" presStyleCnt="12">
        <dgm:presLayoutVars>
          <dgm:bulletEnabled val="1"/>
        </dgm:presLayoutVars>
      </dgm:prSet>
      <dgm:spPr/>
    </dgm:pt>
    <dgm:pt modelId="{8DC3E99C-BB15-47D0-9DCB-6D82CD8AC6EC}" type="pres">
      <dgm:prSet presAssocID="{2416415A-FE48-4314-A23B-024E55298D1B}" presName="sibTrans" presStyleLbl="sibTrans1D1" presStyleIdx="7" presStyleCnt="11"/>
      <dgm:spPr/>
    </dgm:pt>
    <dgm:pt modelId="{22896E8E-75C9-4B4B-AD45-F1950D7BAD89}" type="pres">
      <dgm:prSet presAssocID="{2416415A-FE48-4314-A23B-024E55298D1B}" presName="connectorText" presStyleLbl="sibTrans1D1" presStyleIdx="7" presStyleCnt="11"/>
      <dgm:spPr/>
    </dgm:pt>
    <dgm:pt modelId="{E99BDBAC-72B2-4859-8B5F-D17142EA117D}" type="pres">
      <dgm:prSet presAssocID="{05504CDF-5470-481E-9321-A53D3B54EBFC}" presName="node" presStyleLbl="node1" presStyleIdx="8" presStyleCnt="12">
        <dgm:presLayoutVars>
          <dgm:bulletEnabled val="1"/>
        </dgm:presLayoutVars>
      </dgm:prSet>
      <dgm:spPr/>
    </dgm:pt>
    <dgm:pt modelId="{6F2F433B-1BCB-46B2-8E45-61AF606E8E66}" type="pres">
      <dgm:prSet presAssocID="{6B0AE7B7-70A3-404D-805C-B0FCAB99C668}" presName="sibTrans" presStyleLbl="sibTrans1D1" presStyleIdx="8" presStyleCnt="11"/>
      <dgm:spPr/>
    </dgm:pt>
    <dgm:pt modelId="{7DADABDA-1445-4763-B7CD-8CDB6D4C3F78}" type="pres">
      <dgm:prSet presAssocID="{6B0AE7B7-70A3-404D-805C-B0FCAB99C668}" presName="connectorText" presStyleLbl="sibTrans1D1" presStyleIdx="8" presStyleCnt="11"/>
      <dgm:spPr/>
    </dgm:pt>
    <dgm:pt modelId="{60D727F7-CEAB-46D4-9ADF-BCFCB56CFC40}" type="pres">
      <dgm:prSet presAssocID="{F9D714E4-2170-4211-9755-E2F43FEF1ED6}" presName="node" presStyleLbl="node1" presStyleIdx="9" presStyleCnt="12">
        <dgm:presLayoutVars>
          <dgm:bulletEnabled val="1"/>
        </dgm:presLayoutVars>
      </dgm:prSet>
      <dgm:spPr/>
    </dgm:pt>
    <dgm:pt modelId="{00A50428-6882-4D1D-873E-BDEBE5084A56}" type="pres">
      <dgm:prSet presAssocID="{D47A29B0-3EF7-46D9-9C17-5D8BD8AAD975}" presName="sibTrans" presStyleLbl="sibTrans1D1" presStyleIdx="9" presStyleCnt="11"/>
      <dgm:spPr/>
    </dgm:pt>
    <dgm:pt modelId="{15616F3F-0095-428D-892C-E69C7860D64A}" type="pres">
      <dgm:prSet presAssocID="{D47A29B0-3EF7-46D9-9C17-5D8BD8AAD975}" presName="connectorText" presStyleLbl="sibTrans1D1" presStyleIdx="9" presStyleCnt="11"/>
      <dgm:spPr/>
    </dgm:pt>
    <dgm:pt modelId="{37EB8039-1908-457E-98B5-75B50347AE48}" type="pres">
      <dgm:prSet presAssocID="{ED0C773B-F3AB-44CF-BCC4-3EE73A531799}" presName="node" presStyleLbl="node1" presStyleIdx="10" presStyleCnt="12">
        <dgm:presLayoutVars>
          <dgm:bulletEnabled val="1"/>
        </dgm:presLayoutVars>
      </dgm:prSet>
      <dgm:spPr/>
    </dgm:pt>
    <dgm:pt modelId="{1F87D5DD-4636-4CCA-B807-038120A89274}" type="pres">
      <dgm:prSet presAssocID="{842C8821-BED0-41FB-8BEA-ACDE9F6A3557}" presName="sibTrans" presStyleLbl="sibTrans1D1" presStyleIdx="10" presStyleCnt="11"/>
      <dgm:spPr/>
    </dgm:pt>
    <dgm:pt modelId="{E87FC79E-9441-4514-B8E3-FE9519E5A0D6}" type="pres">
      <dgm:prSet presAssocID="{842C8821-BED0-41FB-8BEA-ACDE9F6A3557}" presName="connectorText" presStyleLbl="sibTrans1D1" presStyleIdx="10" presStyleCnt="11"/>
      <dgm:spPr/>
    </dgm:pt>
    <dgm:pt modelId="{8FEC96CC-0380-49EB-B79F-EB6230100610}" type="pres">
      <dgm:prSet presAssocID="{748B4498-A03A-438F-9EAC-494C56143FAC}" presName="node" presStyleLbl="node1" presStyleIdx="11" presStyleCnt="12">
        <dgm:presLayoutVars>
          <dgm:bulletEnabled val="1"/>
        </dgm:presLayoutVars>
      </dgm:prSet>
      <dgm:spPr/>
    </dgm:pt>
  </dgm:ptLst>
  <dgm:cxnLst>
    <dgm:cxn modelId="{555ED605-C4DF-410F-8C7C-E1ECFAD7429C}" type="presOf" srcId="{2416415A-FE48-4314-A23B-024E55298D1B}" destId="{8DC3E99C-BB15-47D0-9DCB-6D82CD8AC6EC}" srcOrd="0" destOrd="0" presId="urn:microsoft.com/office/officeart/2016/7/layout/RepeatingBendingProcessNew"/>
    <dgm:cxn modelId="{F9D1D306-3463-4423-A98F-37242161F19D}" srcId="{CBF9A3F5-8135-491C-AFB5-F5A8DA2A8B0C}" destId="{ED0C66B9-FE54-470C-ACEE-7E9B49C88330}" srcOrd="0" destOrd="0" parTransId="{E9E18614-819D-4DBD-83F2-FC7BC4887650}" sibTransId="{A551A69D-A65B-4BFA-9D01-04F5F0256EB2}"/>
    <dgm:cxn modelId="{00E83A0B-6776-40F8-8736-534DDE4B6EA3}" type="presOf" srcId="{F63FCACE-46FB-4D9A-BBA4-17A6688FA71D}" destId="{E337DECA-9646-4A3D-997E-495CC4022346}" srcOrd="0" destOrd="0" presId="urn:microsoft.com/office/officeart/2016/7/layout/RepeatingBendingProcessNew"/>
    <dgm:cxn modelId="{E5F2210D-B656-4C03-8C0B-CF59ED5DC4A1}" type="presOf" srcId="{13439500-39F2-49AB-A109-69CB160C24E2}" destId="{B3C60D19-E477-4115-AB4C-604DAC1F9ACE}" srcOrd="0" destOrd="0" presId="urn:microsoft.com/office/officeart/2016/7/layout/RepeatingBendingProcessNew"/>
    <dgm:cxn modelId="{0B7A5310-EE14-4FFF-8C22-EBA26C083FB5}" type="presOf" srcId="{F63FCACE-46FB-4D9A-BBA4-17A6688FA71D}" destId="{44686618-9A09-4BA0-8FF2-5A9BDB1DC52E}" srcOrd="1" destOrd="0" presId="urn:microsoft.com/office/officeart/2016/7/layout/RepeatingBendingProcessNew"/>
    <dgm:cxn modelId="{FEDFF312-DE04-44CC-BA62-5D5550B30FEE}" srcId="{CBF9A3F5-8135-491C-AFB5-F5A8DA2A8B0C}" destId="{05504CDF-5470-481E-9321-A53D3B54EBFC}" srcOrd="8" destOrd="0" parTransId="{80F877B4-7EEF-496D-8B6F-6D5F52A821A4}" sibTransId="{6B0AE7B7-70A3-404D-805C-B0FCAB99C668}"/>
    <dgm:cxn modelId="{0A10F417-F027-4B5D-B268-F8C2F3E581BD}" type="presOf" srcId="{ED0C66B9-FE54-470C-ACEE-7E9B49C88330}" destId="{C856A153-9330-49A7-9F6A-9C2A56E75734}" srcOrd="0" destOrd="0" presId="urn:microsoft.com/office/officeart/2016/7/layout/RepeatingBendingProcessNew"/>
    <dgm:cxn modelId="{1C9E3A27-91BC-4EDF-85DD-9C2789ACC11E}" type="presOf" srcId="{ED93C1C0-656F-4098-AB92-D1EC58A4006B}" destId="{24203078-F181-48EE-85E3-9C1F00197168}" srcOrd="0" destOrd="0" presId="urn:microsoft.com/office/officeart/2016/7/layout/RepeatingBendingProcessNew"/>
    <dgm:cxn modelId="{4E271729-3D24-439A-849C-7836E10AAE77}" type="presOf" srcId="{6B0AE7B7-70A3-404D-805C-B0FCAB99C668}" destId="{6F2F433B-1BCB-46B2-8E45-61AF606E8E66}" srcOrd="0" destOrd="0" presId="urn:microsoft.com/office/officeart/2016/7/layout/RepeatingBendingProcessNew"/>
    <dgm:cxn modelId="{15253F2B-3EA3-45B3-B692-70B452CBE6ED}" type="presOf" srcId="{05504CDF-5470-481E-9321-A53D3B54EBFC}" destId="{E99BDBAC-72B2-4859-8B5F-D17142EA117D}" srcOrd="0" destOrd="0" presId="urn:microsoft.com/office/officeart/2016/7/layout/RepeatingBendingProcessNew"/>
    <dgm:cxn modelId="{34C05C34-7825-4585-A2F4-73F4D2AC9876}" type="presOf" srcId="{ED0C773B-F3AB-44CF-BCC4-3EE73A531799}" destId="{37EB8039-1908-457E-98B5-75B50347AE48}" srcOrd="0" destOrd="0" presId="urn:microsoft.com/office/officeart/2016/7/layout/RepeatingBendingProcessNew"/>
    <dgm:cxn modelId="{62632339-0787-4C75-A33C-C8AB1A2FF627}" type="presOf" srcId="{A6DB19D0-6F1A-4883-B4F8-9011D849306B}" destId="{2E057D03-323C-4639-A7A9-74689CC551EA}" srcOrd="0" destOrd="0" presId="urn:microsoft.com/office/officeart/2016/7/layout/RepeatingBendingProcessNew"/>
    <dgm:cxn modelId="{3AD6A63A-1394-4F34-A85D-2222BBD2F0B4}" type="presOf" srcId="{B73D11A2-2611-4482-8365-750E815223EB}" destId="{6F4435E5-6660-422B-B2EF-7765204D14D3}" srcOrd="0" destOrd="0" presId="urn:microsoft.com/office/officeart/2016/7/layout/RepeatingBendingProcessNew"/>
    <dgm:cxn modelId="{7E879C3F-2FA0-436C-892A-BE9ABCD831E0}" type="presOf" srcId="{97F64A7A-A91D-4EFE-BF95-39E4DB669742}" destId="{996D2DFA-C57C-4E36-8F07-634A5D42C8D6}" srcOrd="1" destOrd="0" presId="urn:microsoft.com/office/officeart/2016/7/layout/RepeatingBendingProcessNew"/>
    <dgm:cxn modelId="{8FB76B5F-3635-4245-B4D0-8ADE2C633B0E}" srcId="{CBF9A3F5-8135-491C-AFB5-F5A8DA2A8B0C}" destId="{D8D82C6C-8C7C-4514-B684-DE48BC4169BC}" srcOrd="5" destOrd="0" parTransId="{87CD16A0-3192-40CD-B67F-43BE7A817579}" sibTransId="{ED93C1C0-656F-4098-AB92-D1EC58A4006B}"/>
    <dgm:cxn modelId="{C8607061-5E64-4115-A2A8-CB4FDD9D4C0C}" srcId="{CBF9A3F5-8135-491C-AFB5-F5A8DA2A8B0C}" destId="{F9D714E4-2170-4211-9755-E2F43FEF1ED6}" srcOrd="9" destOrd="0" parTransId="{B752F16B-63DC-4320-B213-51EDDDD0C96B}" sibTransId="{D47A29B0-3EF7-46D9-9C17-5D8BD8AAD975}"/>
    <dgm:cxn modelId="{DA867561-7645-444C-91F2-1E49C2446A1A}" type="presOf" srcId="{3BE315C6-AD2B-4361-B9ED-CB5445917ABA}" destId="{D352B255-F808-47B0-B07B-37DF470D8DFA}" srcOrd="0" destOrd="0" presId="urn:microsoft.com/office/officeart/2016/7/layout/RepeatingBendingProcessNew"/>
    <dgm:cxn modelId="{68728942-67DF-445C-AA3D-CAA6CE88947D}" type="presOf" srcId="{A551A69D-A65B-4BFA-9D01-04F5F0256EB2}" destId="{41E8C7AA-70C7-4C0A-9BBD-9E151EB6BC22}" srcOrd="1" destOrd="0" presId="urn:microsoft.com/office/officeart/2016/7/layout/RepeatingBendingProcessNew"/>
    <dgm:cxn modelId="{AE52D346-03ED-42E5-A1A6-42268AD80BE7}" type="presOf" srcId="{6B0AE7B7-70A3-404D-805C-B0FCAB99C668}" destId="{7DADABDA-1445-4763-B7CD-8CDB6D4C3F78}" srcOrd="1" destOrd="0" presId="urn:microsoft.com/office/officeart/2016/7/layout/RepeatingBendingProcessNew"/>
    <dgm:cxn modelId="{077FFA4B-A42F-44F0-8D00-B63D4DAFCBBF}" type="presOf" srcId="{25CA914E-939B-47BB-862A-011B8A32D815}" destId="{8A7F29E2-02D5-4E7D-AEF3-73B80D5977BA}" srcOrd="1" destOrd="0" presId="urn:microsoft.com/office/officeart/2016/7/layout/RepeatingBendingProcessNew"/>
    <dgm:cxn modelId="{A7AF734C-5C06-4383-AB46-49B7094E09D8}" type="presOf" srcId="{283EC667-F608-4EC4-9FF8-3A7CCBE802D2}" destId="{18275819-586F-4F43-B33C-A01A3E6FECCD}" srcOrd="0" destOrd="0" presId="urn:microsoft.com/office/officeart/2016/7/layout/RepeatingBendingProcessNew"/>
    <dgm:cxn modelId="{1855B64E-841A-4C0A-93D9-247A125020D9}" srcId="{CBF9A3F5-8135-491C-AFB5-F5A8DA2A8B0C}" destId="{748B4498-A03A-438F-9EAC-494C56143FAC}" srcOrd="11" destOrd="0" parTransId="{085E4EF8-BD1A-4541-A7A4-40FDC84F3066}" sibTransId="{520CC3E1-5A76-4FB6-8893-788F6E3E7D98}"/>
    <dgm:cxn modelId="{6DE64E4F-E3FE-4B6D-BD76-39F8749FCBF1}" srcId="{CBF9A3F5-8135-491C-AFB5-F5A8DA2A8B0C}" destId="{71A2C852-307D-41AF-A592-39551C622B83}" srcOrd="7" destOrd="0" parTransId="{057873C1-CF62-4DD0-999E-38867B5DEFD1}" sibTransId="{2416415A-FE48-4314-A23B-024E55298D1B}"/>
    <dgm:cxn modelId="{A6273772-5778-45E5-BF94-3B96151C706A}" type="presOf" srcId="{EF228F30-ECFD-41E5-81CA-E4C52754E1AC}" destId="{E1D72C35-640B-47D4-9774-B666BCF19F7E}" srcOrd="0" destOrd="0" presId="urn:microsoft.com/office/officeart/2016/7/layout/RepeatingBendingProcessNew"/>
    <dgm:cxn modelId="{1C799052-01DD-4FF2-9F0B-0ADF3B96378E}" type="presOf" srcId="{D8D82C6C-8C7C-4514-B684-DE48BC4169BC}" destId="{56AA579A-D6FE-44FE-A99A-182AD35537B9}" srcOrd="0" destOrd="0" presId="urn:microsoft.com/office/officeart/2016/7/layout/RepeatingBendingProcessNew"/>
    <dgm:cxn modelId="{14637C54-5405-47AA-BE16-9C8013BC56D7}" type="presOf" srcId="{F9D714E4-2170-4211-9755-E2F43FEF1ED6}" destId="{60D727F7-CEAB-46D4-9ADF-BCFCB56CFC40}" srcOrd="0" destOrd="0" presId="urn:microsoft.com/office/officeart/2016/7/layout/RepeatingBendingProcessNew"/>
    <dgm:cxn modelId="{D6146D7A-B99A-4105-A7B3-9D9C9AA77F2E}" type="presOf" srcId="{748B4498-A03A-438F-9EAC-494C56143FAC}" destId="{8FEC96CC-0380-49EB-B79F-EB6230100610}" srcOrd="0" destOrd="0" presId="urn:microsoft.com/office/officeart/2016/7/layout/RepeatingBendingProcessNew"/>
    <dgm:cxn modelId="{4930C080-9843-441E-99CE-89001FE86CFF}" type="presOf" srcId="{842C8821-BED0-41FB-8BEA-ACDE9F6A3557}" destId="{1F87D5DD-4636-4CCA-B807-038120A89274}" srcOrd="0" destOrd="0" presId="urn:microsoft.com/office/officeart/2016/7/layout/RepeatingBendingProcessNew"/>
    <dgm:cxn modelId="{97C7F683-DA60-4423-9E75-60B4F67A3A0E}" type="presOf" srcId="{25CA914E-939B-47BB-862A-011B8A32D815}" destId="{10E2D381-9BC0-4609-8A46-E8249B7F3F93}" srcOrd="0" destOrd="0" presId="urn:microsoft.com/office/officeart/2016/7/layout/RepeatingBendingProcessNew"/>
    <dgm:cxn modelId="{C9EAA8A5-38FF-423C-A563-DB427181912C}" srcId="{CBF9A3F5-8135-491C-AFB5-F5A8DA2A8B0C}" destId="{EF228F30-ECFD-41E5-81CA-E4C52754E1AC}" srcOrd="3" destOrd="0" parTransId="{2C4FBAAD-F2A3-4315-8118-09EF3334C8B8}" sibTransId="{B73D11A2-2611-4482-8365-750E815223EB}"/>
    <dgm:cxn modelId="{B7D404A7-3E2F-4779-A375-2238B7C2D66D}" type="presOf" srcId="{ED93C1C0-656F-4098-AB92-D1EC58A4006B}" destId="{A4A994A7-F9B2-434B-BE6B-6EC821C9381F}" srcOrd="1" destOrd="0" presId="urn:microsoft.com/office/officeart/2016/7/layout/RepeatingBendingProcessNew"/>
    <dgm:cxn modelId="{C8821DB0-ED82-4BBC-A86F-08A217F87637}" type="presOf" srcId="{A551A69D-A65B-4BFA-9D01-04F5F0256EB2}" destId="{6F69B7B3-EA2B-478B-ABCC-9AD63454E0A3}" srcOrd="0" destOrd="0" presId="urn:microsoft.com/office/officeart/2016/7/layout/RepeatingBendingProcessNew"/>
    <dgm:cxn modelId="{DF8190B1-6C70-478E-B4C7-3F10913B0579}" srcId="{CBF9A3F5-8135-491C-AFB5-F5A8DA2A8B0C}" destId="{283EC667-F608-4EC4-9FF8-3A7CCBE802D2}" srcOrd="2" destOrd="0" parTransId="{D117735C-7AA9-47FF-BAFF-D74E3802B0F2}" sibTransId="{A6DB19D0-6F1A-4883-B4F8-9011D849306B}"/>
    <dgm:cxn modelId="{10AA5DB2-FC53-42DD-B670-23878BDC1E4A}" type="presOf" srcId="{2416415A-FE48-4314-A23B-024E55298D1B}" destId="{22896E8E-75C9-4B4B-AD45-F1950D7BAD89}" srcOrd="1" destOrd="0" presId="urn:microsoft.com/office/officeart/2016/7/layout/RepeatingBendingProcessNew"/>
    <dgm:cxn modelId="{DD3199BA-BBA2-4E39-84AA-28C72A3ED2F6}" type="presOf" srcId="{71A2C852-307D-41AF-A592-39551C622B83}" destId="{547D798D-3F28-42C6-A871-15B23CF8F970}" srcOrd="0" destOrd="0" presId="urn:microsoft.com/office/officeart/2016/7/layout/RepeatingBendingProcessNew"/>
    <dgm:cxn modelId="{EDA0FBCB-9E2C-4B7B-919F-89C0D1B621D1}" type="presOf" srcId="{D800468D-9E96-4EA5-A751-ADE2225E841F}" destId="{E0406044-919E-469F-9C50-7A86CB77E36A}" srcOrd="0" destOrd="0" presId="urn:microsoft.com/office/officeart/2016/7/layout/RepeatingBendingProcessNew"/>
    <dgm:cxn modelId="{AE6980CF-72E3-49E7-89B9-99F5D5E851D9}" srcId="{CBF9A3F5-8135-491C-AFB5-F5A8DA2A8B0C}" destId="{D800468D-9E96-4EA5-A751-ADE2225E841F}" srcOrd="4" destOrd="0" parTransId="{AF3A8E23-238E-4061-A252-431C79116D2E}" sibTransId="{97F64A7A-A91D-4EFE-BF95-39E4DB669742}"/>
    <dgm:cxn modelId="{3F1D3ADC-725C-4A77-9188-D9B574DCCDB2}" type="presOf" srcId="{A6DB19D0-6F1A-4883-B4F8-9011D849306B}" destId="{41EF4599-0EF7-4437-A2BD-3D7E803FA3B5}" srcOrd="1" destOrd="0" presId="urn:microsoft.com/office/officeart/2016/7/layout/RepeatingBendingProcessNew"/>
    <dgm:cxn modelId="{5E3AFCDC-42D6-42B9-8205-7E01DAAEBC81}" type="presOf" srcId="{D47A29B0-3EF7-46D9-9C17-5D8BD8AAD975}" destId="{00A50428-6882-4D1D-873E-BDEBE5084A56}" srcOrd="0" destOrd="0" presId="urn:microsoft.com/office/officeart/2016/7/layout/RepeatingBendingProcessNew"/>
    <dgm:cxn modelId="{36C7B3DD-8214-4E67-8F63-32CB2A819B9C}" srcId="{CBF9A3F5-8135-491C-AFB5-F5A8DA2A8B0C}" destId="{3BE315C6-AD2B-4361-B9ED-CB5445917ABA}" srcOrd="1" destOrd="0" parTransId="{DAA29FEA-E3C0-4AA4-827A-75A371C83743}" sibTransId="{25CA914E-939B-47BB-862A-011B8A32D815}"/>
    <dgm:cxn modelId="{7B60C8DD-6A3E-41DB-9D99-F7A0824FFF84}" type="presOf" srcId="{97F64A7A-A91D-4EFE-BF95-39E4DB669742}" destId="{F58853EA-B490-4E44-AD28-FF142C05E520}" srcOrd="0" destOrd="0" presId="urn:microsoft.com/office/officeart/2016/7/layout/RepeatingBendingProcessNew"/>
    <dgm:cxn modelId="{4EC1C8DE-DC7D-4AF4-8B92-5BB4C801176D}" type="presOf" srcId="{D47A29B0-3EF7-46D9-9C17-5D8BD8AAD975}" destId="{15616F3F-0095-428D-892C-E69C7860D64A}" srcOrd="1" destOrd="0" presId="urn:microsoft.com/office/officeart/2016/7/layout/RepeatingBendingProcessNew"/>
    <dgm:cxn modelId="{903D57E4-06DC-4373-AF4E-DBAFB61E02A0}" srcId="{CBF9A3F5-8135-491C-AFB5-F5A8DA2A8B0C}" destId="{ED0C773B-F3AB-44CF-BCC4-3EE73A531799}" srcOrd="10" destOrd="0" parTransId="{5F68F33D-10A5-4C22-991F-F531447B4AC1}" sibTransId="{842C8821-BED0-41FB-8BEA-ACDE9F6A3557}"/>
    <dgm:cxn modelId="{44806FF4-9F37-4F85-8BEF-0810E67F4998}" srcId="{CBF9A3F5-8135-491C-AFB5-F5A8DA2A8B0C}" destId="{13439500-39F2-49AB-A109-69CB160C24E2}" srcOrd="6" destOrd="0" parTransId="{6E34C662-24BD-4E97-8C5A-8B15C9A5EEBD}" sibTransId="{F63FCACE-46FB-4D9A-BBA4-17A6688FA71D}"/>
    <dgm:cxn modelId="{08953CFE-F176-49C7-8134-5B01612A2633}" type="presOf" srcId="{842C8821-BED0-41FB-8BEA-ACDE9F6A3557}" destId="{E87FC79E-9441-4514-B8E3-FE9519E5A0D6}" srcOrd="1" destOrd="0" presId="urn:microsoft.com/office/officeart/2016/7/layout/RepeatingBendingProcessNew"/>
    <dgm:cxn modelId="{2BD83EFE-6E7A-458D-BB09-4C79A4D1718A}" type="presOf" srcId="{B73D11A2-2611-4482-8365-750E815223EB}" destId="{D98F209E-CD69-4C14-ACCC-2DA2EFDC2974}" srcOrd="1" destOrd="0" presId="urn:microsoft.com/office/officeart/2016/7/layout/RepeatingBendingProcessNew"/>
    <dgm:cxn modelId="{58DE5BFF-4A84-43F1-9B00-4EC80097D108}" type="presOf" srcId="{CBF9A3F5-8135-491C-AFB5-F5A8DA2A8B0C}" destId="{8CE402CB-0875-46EB-AC00-00B0524221F7}" srcOrd="0" destOrd="0" presId="urn:microsoft.com/office/officeart/2016/7/layout/RepeatingBendingProcessNew"/>
    <dgm:cxn modelId="{9BCBED39-FB6C-4DBB-BB8B-F37D43CDB05C}" type="presParOf" srcId="{8CE402CB-0875-46EB-AC00-00B0524221F7}" destId="{C856A153-9330-49A7-9F6A-9C2A56E75734}" srcOrd="0" destOrd="0" presId="urn:microsoft.com/office/officeart/2016/7/layout/RepeatingBendingProcessNew"/>
    <dgm:cxn modelId="{8991A05F-16E5-487C-8041-3009866F1233}" type="presParOf" srcId="{8CE402CB-0875-46EB-AC00-00B0524221F7}" destId="{6F69B7B3-EA2B-478B-ABCC-9AD63454E0A3}" srcOrd="1" destOrd="0" presId="urn:microsoft.com/office/officeart/2016/7/layout/RepeatingBendingProcessNew"/>
    <dgm:cxn modelId="{79D45AF9-D0D7-4E9C-B797-4ABE233DC415}" type="presParOf" srcId="{6F69B7B3-EA2B-478B-ABCC-9AD63454E0A3}" destId="{41E8C7AA-70C7-4C0A-9BBD-9E151EB6BC22}" srcOrd="0" destOrd="0" presId="urn:microsoft.com/office/officeart/2016/7/layout/RepeatingBendingProcessNew"/>
    <dgm:cxn modelId="{05A7AF48-B662-4ADE-8596-0EAF672AFEEF}" type="presParOf" srcId="{8CE402CB-0875-46EB-AC00-00B0524221F7}" destId="{D352B255-F808-47B0-B07B-37DF470D8DFA}" srcOrd="2" destOrd="0" presId="urn:microsoft.com/office/officeart/2016/7/layout/RepeatingBendingProcessNew"/>
    <dgm:cxn modelId="{5539087C-C725-4C1F-B147-ED60FD624CE6}" type="presParOf" srcId="{8CE402CB-0875-46EB-AC00-00B0524221F7}" destId="{10E2D381-9BC0-4609-8A46-E8249B7F3F93}" srcOrd="3" destOrd="0" presId="urn:microsoft.com/office/officeart/2016/7/layout/RepeatingBendingProcessNew"/>
    <dgm:cxn modelId="{D8529CCE-5523-482B-B48C-F1989861AB24}" type="presParOf" srcId="{10E2D381-9BC0-4609-8A46-E8249B7F3F93}" destId="{8A7F29E2-02D5-4E7D-AEF3-73B80D5977BA}" srcOrd="0" destOrd="0" presId="urn:microsoft.com/office/officeart/2016/7/layout/RepeatingBendingProcessNew"/>
    <dgm:cxn modelId="{6CDCC279-6190-4465-A951-7F017663FB2E}" type="presParOf" srcId="{8CE402CB-0875-46EB-AC00-00B0524221F7}" destId="{18275819-586F-4F43-B33C-A01A3E6FECCD}" srcOrd="4" destOrd="0" presId="urn:microsoft.com/office/officeart/2016/7/layout/RepeatingBendingProcessNew"/>
    <dgm:cxn modelId="{F2B7CF5B-0608-451F-A5EE-F18F8EAF41FD}" type="presParOf" srcId="{8CE402CB-0875-46EB-AC00-00B0524221F7}" destId="{2E057D03-323C-4639-A7A9-74689CC551EA}" srcOrd="5" destOrd="0" presId="urn:microsoft.com/office/officeart/2016/7/layout/RepeatingBendingProcessNew"/>
    <dgm:cxn modelId="{181BE0CA-C2AC-4F14-8E13-2387A7A2F3CE}" type="presParOf" srcId="{2E057D03-323C-4639-A7A9-74689CC551EA}" destId="{41EF4599-0EF7-4437-A2BD-3D7E803FA3B5}" srcOrd="0" destOrd="0" presId="urn:microsoft.com/office/officeart/2016/7/layout/RepeatingBendingProcessNew"/>
    <dgm:cxn modelId="{6032E61A-3322-4075-A088-452BC644B774}" type="presParOf" srcId="{8CE402CB-0875-46EB-AC00-00B0524221F7}" destId="{E1D72C35-640B-47D4-9774-B666BCF19F7E}" srcOrd="6" destOrd="0" presId="urn:microsoft.com/office/officeart/2016/7/layout/RepeatingBendingProcessNew"/>
    <dgm:cxn modelId="{7A7670D9-2B62-426D-B6B3-2E5C6B7DD280}" type="presParOf" srcId="{8CE402CB-0875-46EB-AC00-00B0524221F7}" destId="{6F4435E5-6660-422B-B2EF-7765204D14D3}" srcOrd="7" destOrd="0" presId="urn:microsoft.com/office/officeart/2016/7/layout/RepeatingBendingProcessNew"/>
    <dgm:cxn modelId="{48CC4557-A71F-4F6D-B062-DC8355724C9A}" type="presParOf" srcId="{6F4435E5-6660-422B-B2EF-7765204D14D3}" destId="{D98F209E-CD69-4C14-ACCC-2DA2EFDC2974}" srcOrd="0" destOrd="0" presId="urn:microsoft.com/office/officeart/2016/7/layout/RepeatingBendingProcessNew"/>
    <dgm:cxn modelId="{2721D6F3-A2AE-4C43-9A8F-3747D247AC37}" type="presParOf" srcId="{8CE402CB-0875-46EB-AC00-00B0524221F7}" destId="{E0406044-919E-469F-9C50-7A86CB77E36A}" srcOrd="8" destOrd="0" presId="urn:microsoft.com/office/officeart/2016/7/layout/RepeatingBendingProcessNew"/>
    <dgm:cxn modelId="{578FB45E-4DA9-4098-BA35-F6BC3C75EE76}" type="presParOf" srcId="{8CE402CB-0875-46EB-AC00-00B0524221F7}" destId="{F58853EA-B490-4E44-AD28-FF142C05E520}" srcOrd="9" destOrd="0" presId="urn:microsoft.com/office/officeart/2016/7/layout/RepeatingBendingProcessNew"/>
    <dgm:cxn modelId="{A1318011-A95C-40CA-BF11-8FDA4EEEF8BD}" type="presParOf" srcId="{F58853EA-B490-4E44-AD28-FF142C05E520}" destId="{996D2DFA-C57C-4E36-8F07-634A5D42C8D6}" srcOrd="0" destOrd="0" presId="urn:microsoft.com/office/officeart/2016/7/layout/RepeatingBendingProcessNew"/>
    <dgm:cxn modelId="{6473854B-4FBA-443D-A467-1669BCF43535}" type="presParOf" srcId="{8CE402CB-0875-46EB-AC00-00B0524221F7}" destId="{56AA579A-D6FE-44FE-A99A-182AD35537B9}" srcOrd="10" destOrd="0" presId="urn:microsoft.com/office/officeart/2016/7/layout/RepeatingBendingProcessNew"/>
    <dgm:cxn modelId="{91453387-61A3-4AA8-873D-D760C34B6A01}" type="presParOf" srcId="{8CE402CB-0875-46EB-AC00-00B0524221F7}" destId="{24203078-F181-48EE-85E3-9C1F00197168}" srcOrd="11" destOrd="0" presId="urn:microsoft.com/office/officeart/2016/7/layout/RepeatingBendingProcessNew"/>
    <dgm:cxn modelId="{51783FCE-EEDB-4525-B993-F147A79F3880}" type="presParOf" srcId="{24203078-F181-48EE-85E3-9C1F00197168}" destId="{A4A994A7-F9B2-434B-BE6B-6EC821C9381F}" srcOrd="0" destOrd="0" presId="urn:microsoft.com/office/officeart/2016/7/layout/RepeatingBendingProcessNew"/>
    <dgm:cxn modelId="{F760F328-7389-42C9-8E44-D62A2AECFD07}" type="presParOf" srcId="{8CE402CB-0875-46EB-AC00-00B0524221F7}" destId="{B3C60D19-E477-4115-AB4C-604DAC1F9ACE}" srcOrd="12" destOrd="0" presId="urn:microsoft.com/office/officeart/2016/7/layout/RepeatingBendingProcessNew"/>
    <dgm:cxn modelId="{77388EE5-308F-4522-B6BF-18D82E7A7B4F}" type="presParOf" srcId="{8CE402CB-0875-46EB-AC00-00B0524221F7}" destId="{E337DECA-9646-4A3D-997E-495CC4022346}" srcOrd="13" destOrd="0" presId="urn:microsoft.com/office/officeart/2016/7/layout/RepeatingBendingProcessNew"/>
    <dgm:cxn modelId="{75F435F0-AB0F-4731-AE9F-9D73F856F536}" type="presParOf" srcId="{E337DECA-9646-4A3D-997E-495CC4022346}" destId="{44686618-9A09-4BA0-8FF2-5A9BDB1DC52E}" srcOrd="0" destOrd="0" presId="urn:microsoft.com/office/officeart/2016/7/layout/RepeatingBendingProcessNew"/>
    <dgm:cxn modelId="{847EDE6B-48EE-4B1F-85D8-8906C99419CF}" type="presParOf" srcId="{8CE402CB-0875-46EB-AC00-00B0524221F7}" destId="{547D798D-3F28-42C6-A871-15B23CF8F970}" srcOrd="14" destOrd="0" presId="urn:microsoft.com/office/officeart/2016/7/layout/RepeatingBendingProcessNew"/>
    <dgm:cxn modelId="{8DBD3C3F-4B3E-4AAF-92B5-A4565121683C}" type="presParOf" srcId="{8CE402CB-0875-46EB-AC00-00B0524221F7}" destId="{8DC3E99C-BB15-47D0-9DCB-6D82CD8AC6EC}" srcOrd="15" destOrd="0" presId="urn:microsoft.com/office/officeart/2016/7/layout/RepeatingBendingProcessNew"/>
    <dgm:cxn modelId="{3E85468B-3099-447D-BDC7-7545C8A53B31}" type="presParOf" srcId="{8DC3E99C-BB15-47D0-9DCB-6D82CD8AC6EC}" destId="{22896E8E-75C9-4B4B-AD45-F1950D7BAD89}" srcOrd="0" destOrd="0" presId="urn:microsoft.com/office/officeart/2016/7/layout/RepeatingBendingProcessNew"/>
    <dgm:cxn modelId="{6D70EE3B-9E39-4358-9897-80FAE474BC9D}" type="presParOf" srcId="{8CE402CB-0875-46EB-AC00-00B0524221F7}" destId="{E99BDBAC-72B2-4859-8B5F-D17142EA117D}" srcOrd="16" destOrd="0" presId="urn:microsoft.com/office/officeart/2016/7/layout/RepeatingBendingProcessNew"/>
    <dgm:cxn modelId="{8342A3C4-2006-42EE-ABB1-CC36DC933BF0}" type="presParOf" srcId="{8CE402CB-0875-46EB-AC00-00B0524221F7}" destId="{6F2F433B-1BCB-46B2-8E45-61AF606E8E66}" srcOrd="17" destOrd="0" presId="urn:microsoft.com/office/officeart/2016/7/layout/RepeatingBendingProcessNew"/>
    <dgm:cxn modelId="{AD9AB9E0-874C-4725-8D8F-67CE94396DD3}" type="presParOf" srcId="{6F2F433B-1BCB-46B2-8E45-61AF606E8E66}" destId="{7DADABDA-1445-4763-B7CD-8CDB6D4C3F78}" srcOrd="0" destOrd="0" presId="urn:microsoft.com/office/officeart/2016/7/layout/RepeatingBendingProcessNew"/>
    <dgm:cxn modelId="{10742A63-2C49-4A31-97FF-A5BB62873650}" type="presParOf" srcId="{8CE402CB-0875-46EB-AC00-00B0524221F7}" destId="{60D727F7-CEAB-46D4-9ADF-BCFCB56CFC40}" srcOrd="18" destOrd="0" presId="urn:microsoft.com/office/officeart/2016/7/layout/RepeatingBendingProcessNew"/>
    <dgm:cxn modelId="{66EB7595-D2DF-4E9A-AD28-91DCEABD1091}" type="presParOf" srcId="{8CE402CB-0875-46EB-AC00-00B0524221F7}" destId="{00A50428-6882-4D1D-873E-BDEBE5084A56}" srcOrd="19" destOrd="0" presId="urn:microsoft.com/office/officeart/2016/7/layout/RepeatingBendingProcessNew"/>
    <dgm:cxn modelId="{55EF6991-CCCF-49DE-B87B-509AB6F047A7}" type="presParOf" srcId="{00A50428-6882-4D1D-873E-BDEBE5084A56}" destId="{15616F3F-0095-428D-892C-E69C7860D64A}" srcOrd="0" destOrd="0" presId="urn:microsoft.com/office/officeart/2016/7/layout/RepeatingBendingProcessNew"/>
    <dgm:cxn modelId="{92B36BEF-BA7C-4009-A2A2-FBA732B533C2}" type="presParOf" srcId="{8CE402CB-0875-46EB-AC00-00B0524221F7}" destId="{37EB8039-1908-457E-98B5-75B50347AE48}" srcOrd="20" destOrd="0" presId="urn:microsoft.com/office/officeart/2016/7/layout/RepeatingBendingProcessNew"/>
    <dgm:cxn modelId="{DEFD68E8-69F5-49F3-ACEA-3331FF38B5F8}" type="presParOf" srcId="{8CE402CB-0875-46EB-AC00-00B0524221F7}" destId="{1F87D5DD-4636-4CCA-B807-038120A89274}" srcOrd="21" destOrd="0" presId="urn:microsoft.com/office/officeart/2016/7/layout/RepeatingBendingProcessNew"/>
    <dgm:cxn modelId="{1E4A8ABC-CD17-436D-BF0C-B6C7E68452E7}" type="presParOf" srcId="{1F87D5DD-4636-4CCA-B807-038120A89274}" destId="{E87FC79E-9441-4514-B8E3-FE9519E5A0D6}" srcOrd="0" destOrd="0" presId="urn:microsoft.com/office/officeart/2016/7/layout/RepeatingBendingProcessNew"/>
    <dgm:cxn modelId="{D53FD103-6491-4C1C-B620-42ADB01EB01C}" type="presParOf" srcId="{8CE402CB-0875-46EB-AC00-00B0524221F7}" destId="{8FEC96CC-0380-49EB-B79F-EB6230100610}" srcOrd="22" destOrd="0" presId="urn:microsoft.com/office/officeart/2016/7/layout/RepeatingBendingProcessNew"/>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DA5BFB8-DEC3-4015-A01A-85331F6794AE}" type="doc">
      <dgm:prSet loTypeId="urn:microsoft.com/office/officeart/2016/7/layout/RepeatingBendingProcessNew" loCatId="process" qsTypeId="urn:microsoft.com/office/officeart/2005/8/quickstyle/simple1" qsCatId="simple" csTypeId="urn:microsoft.com/office/officeart/2005/8/colors/accent1_2" csCatId="accent1"/>
      <dgm:spPr/>
      <dgm:t>
        <a:bodyPr/>
        <a:lstStyle/>
        <a:p>
          <a:endParaRPr lang="en-US"/>
        </a:p>
      </dgm:t>
    </dgm:pt>
    <dgm:pt modelId="{001273C0-0486-49FE-80F8-6BF879400AEA}">
      <dgm:prSet/>
      <dgm:spPr/>
      <dgm:t>
        <a:bodyPr/>
        <a:lstStyle/>
        <a:p>
          <a:r>
            <a:rPr lang="en-US"/>
            <a:t>Scenario: Late-Night Craving Resolution:</a:t>
          </a:r>
        </a:p>
      </dgm:t>
    </dgm:pt>
    <dgm:pt modelId="{D74777DC-2B6A-49B3-AB52-1B3B29FD4A6B}" type="parTrans" cxnId="{44968585-96D2-4FDE-8921-0BC9DB3C88F1}">
      <dgm:prSet/>
      <dgm:spPr/>
      <dgm:t>
        <a:bodyPr/>
        <a:lstStyle/>
        <a:p>
          <a:endParaRPr lang="en-US"/>
        </a:p>
      </dgm:t>
    </dgm:pt>
    <dgm:pt modelId="{92E66C4D-2746-4E22-97B0-56CCB164F691}" type="sibTrans" cxnId="{44968585-96D2-4FDE-8921-0BC9DB3C88F1}">
      <dgm:prSet/>
      <dgm:spPr/>
      <dgm:t>
        <a:bodyPr/>
        <a:lstStyle/>
        <a:p>
          <a:endParaRPr lang="en-US"/>
        </a:p>
      </dgm:t>
    </dgm:pt>
    <dgm:pt modelId="{CBB59E02-9097-48FA-A42B-EB26A96C2F70}">
      <dgm:prSet/>
      <dgm:spPr/>
      <dgm:t>
        <a:bodyPr/>
        <a:lstStyle/>
        <a:p>
          <a:r>
            <a:rPr lang="en-US"/>
            <a:t>¢</a:t>
          </a:r>
          <a:r>
            <a:rPr lang="en-US" b="1"/>
            <a:t>Meet Lisa</a:t>
          </a:r>
          <a:r>
            <a:rPr lang="en-US"/>
            <a:t>, a college student burning the midnight oil.</a:t>
          </a:r>
        </a:p>
      </dgm:t>
    </dgm:pt>
    <dgm:pt modelId="{34A4096C-E329-4732-9077-9B1548C78FF6}" type="parTrans" cxnId="{21324913-0BB0-43CF-A5EE-47E4635B04DB}">
      <dgm:prSet/>
      <dgm:spPr/>
      <dgm:t>
        <a:bodyPr/>
        <a:lstStyle/>
        <a:p>
          <a:endParaRPr lang="en-US"/>
        </a:p>
      </dgm:t>
    </dgm:pt>
    <dgm:pt modelId="{C9FDB12F-483C-4904-9137-3E6A0539B992}" type="sibTrans" cxnId="{21324913-0BB0-43CF-A5EE-47E4635B04DB}">
      <dgm:prSet/>
      <dgm:spPr/>
      <dgm:t>
        <a:bodyPr/>
        <a:lstStyle/>
        <a:p>
          <a:endParaRPr lang="en-US"/>
        </a:p>
      </dgm:t>
    </dgm:pt>
    <dgm:pt modelId="{094CE5F8-5D9D-4119-981B-633FE3288430}">
      <dgm:prSet/>
      <dgm:spPr/>
      <dgm:t>
        <a:bodyPr/>
        <a:lstStyle/>
        <a:p>
          <a:r>
            <a:rPr lang="en-US"/>
            <a:t>¢She skipped dinner and wants a quick, convenient solution to satisfy her hunger.</a:t>
          </a:r>
        </a:p>
      </dgm:t>
    </dgm:pt>
    <dgm:pt modelId="{CD4C5F24-AC1F-425A-8CAE-F7499B0CA749}" type="parTrans" cxnId="{576896AE-886D-4098-8DEB-6627BDE0007D}">
      <dgm:prSet/>
      <dgm:spPr/>
      <dgm:t>
        <a:bodyPr/>
        <a:lstStyle/>
        <a:p>
          <a:endParaRPr lang="en-US"/>
        </a:p>
      </dgm:t>
    </dgm:pt>
    <dgm:pt modelId="{63E57323-6695-4005-A6B6-1DED767F0E73}" type="sibTrans" cxnId="{576896AE-886D-4098-8DEB-6627BDE0007D}">
      <dgm:prSet/>
      <dgm:spPr/>
      <dgm:t>
        <a:bodyPr/>
        <a:lstStyle/>
        <a:p>
          <a:endParaRPr lang="en-US"/>
        </a:p>
      </dgm:t>
    </dgm:pt>
    <dgm:pt modelId="{DE2F69A4-A44A-4B69-86B2-9ABE04A5EFA9}">
      <dgm:prSet/>
      <dgm:spPr/>
      <dgm:t>
        <a:bodyPr/>
        <a:lstStyle/>
        <a:p>
          <a:r>
            <a:rPr lang="en-US"/>
            <a:t>¢</a:t>
          </a:r>
          <a:r>
            <a:rPr lang="en-US" b="1"/>
            <a:t>Solution:</a:t>
          </a:r>
          <a:r>
            <a:rPr lang="en-US"/>
            <a:t> SB Foods allows Lisa to order food seamlessly during late-night hours.</a:t>
          </a:r>
        </a:p>
      </dgm:t>
    </dgm:pt>
    <dgm:pt modelId="{DCA5EB42-1735-458A-A7BA-9F84349FB9EF}" type="parTrans" cxnId="{F2B3B411-90EF-457C-BA3D-8517F1FE0835}">
      <dgm:prSet/>
      <dgm:spPr/>
      <dgm:t>
        <a:bodyPr/>
        <a:lstStyle/>
        <a:p>
          <a:endParaRPr lang="en-US"/>
        </a:p>
      </dgm:t>
    </dgm:pt>
    <dgm:pt modelId="{AEEACCEC-0A5B-487F-B647-9DC75F62984C}" type="sibTrans" cxnId="{F2B3B411-90EF-457C-BA3D-8517F1FE0835}">
      <dgm:prSet/>
      <dgm:spPr/>
      <dgm:t>
        <a:bodyPr/>
        <a:lstStyle/>
        <a:p>
          <a:endParaRPr lang="en-US"/>
        </a:p>
      </dgm:t>
    </dgm:pt>
    <dgm:pt modelId="{E8EC1FDB-0BDA-47D9-B777-1E3BD4ECD03D}">
      <dgm:prSet/>
      <dgm:spPr/>
      <dgm:t>
        <a:bodyPr/>
        <a:lstStyle/>
        <a:p>
          <a:r>
            <a:rPr lang="en-US"/>
            <a:t>¢</a:t>
          </a:r>
          <a:r>
            <a:rPr lang="en-US" b="1"/>
            <a:t>Steps Lisa Takes:</a:t>
          </a:r>
          <a:endParaRPr lang="en-US"/>
        </a:p>
      </dgm:t>
    </dgm:pt>
    <dgm:pt modelId="{C4ED8894-8FA9-477B-9961-0994B854712E}" type="parTrans" cxnId="{371B536E-C54A-4104-BFE2-4A22EE70EAD7}">
      <dgm:prSet/>
      <dgm:spPr/>
      <dgm:t>
        <a:bodyPr/>
        <a:lstStyle/>
        <a:p>
          <a:endParaRPr lang="en-US"/>
        </a:p>
      </dgm:t>
    </dgm:pt>
    <dgm:pt modelId="{78C10D1B-8A0C-40F7-BFC2-CADCF7532055}" type="sibTrans" cxnId="{371B536E-C54A-4104-BFE2-4A22EE70EAD7}">
      <dgm:prSet/>
      <dgm:spPr/>
      <dgm:t>
        <a:bodyPr/>
        <a:lstStyle/>
        <a:p>
          <a:endParaRPr lang="en-US"/>
        </a:p>
      </dgm:t>
    </dgm:pt>
    <dgm:pt modelId="{48F00B95-A924-4228-BE63-BB41D01E277C}">
      <dgm:prSet/>
      <dgm:spPr/>
      <dgm:t>
        <a:bodyPr/>
        <a:lstStyle/>
        <a:p>
          <a:r>
            <a:rPr lang="en-US"/>
            <a:t>¢Navigates to late-night delivery options.</a:t>
          </a:r>
        </a:p>
      </dgm:t>
    </dgm:pt>
    <dgm:pt modelId="{F7E925D8-1B94-4F41-BC6B-D3B136D77240}" type="parTrans" cxnId="{6D76D0DF-7140-47E9-BCA3-C05C50E48BC6}">
      <dgm:prSet/>
      <dgm:spPr/>
      <dgm:t>
        <a:bodyPr/>
        <a:lstStyle/>
        <a:p>
          <a:endParaRPr lang="en-US"/>
        </a:p>
      </dgm:t>
    </dgm:pt>
    <dgm:pt modelId="{89B1290F-D46B-48DC-9BE5-A94777BA0D6A}" type="sibTrans" cxnId="{6D76D0DF-7140-47E9-BCA3-C05C50E48BC6}">
      <dgm:prSet/>
      <dgm:spPr/>
      <dgm:t>
        <a:bodyPr/>
        <a:lstStyle/>
        <a:p>
          <a:endParaRPr lang="en-US"/>
        </a:p>
      </dgm:t>
    </dgm:pt>
    <dgm:pt modelId="{B51159E7-F433-4C7A-B29C-7CEFEA4101C6}">
      <dgm:prSet/>
      <dgm:spPr/>
      <dgm:t>
        <a:bodyPr/>
        <a:lstStyle/>
        <a:p>
          <a:r>
            <a:rPr lang="en-US"/>
            <a:t>¢Selects her favorite diner and dishes.</a:t>
          </a:r>
        </a:p>
      </dgm:t>
    </dgm:pt>
    <dgm:pt modelId="{DC108918-5B1E-4606-B0D4-34BFF2EBB3F9}" type="parTrans" cxnId="{7931457B-2F9B-4BB2-9D27-01557C492BD5}">
      <dgm:prSet/>
      <dgm:spPr/>
      <dgm:t>
        <a:bodyPr/>
        <a:lstStyle/>
        <a:p>
          <a:endParaRPr lang="en-US"/>
        </a:p>
      </dgm:t>
    </dgm:pt>
    <dgm:pt modelId="{817A0221-FA56-46E3-B9A6-727975052A34}" type="sibTrans" cxnId="{7931457B-2F9B-4BB2-9D27-01557C492BD5}">
      <dgm:prSet/>
      <dgm:spPr/>
      <dgm:t>
        <a:bodyPr/>
        <a:lstStyle/>
        <a:p>
          <a:endParaRPr lang="en-US"/>
        </a:p>
      </dgm:t>
    </dgm:pt>
    <dgm:pt modelId="{49FDB937-920F-45A4-86A3-297E121DCD3C}">
      <dgm:prSet/>
      <dgm:spPr/>
      <dgm:t>
        <a:bodyPr/>
        <a:lstStyle/>
        <a:p>
          <a:r>
            <a:rPr lang="en-US"/>
            <a:t>¢Adds the items to her cart, specifies delivery address, and chooses payment method.</a:t>
          </a:r>
        </a:p>
      </dgm:t>
    </dgm:pt>
    <dgm:pt modelId="{C3028512-DC96-4703-B99E-F4442E78899F}" type="parTrans" cxnId="{C4F68FB7-F5EE-4E62-BC66-93A5A52B3200}">
      <dgm:prSet/>
      <dgm:spPr/>
      <dgm:t>
        <a:bodyPr/>
        <a:lstStyle/>
        <a:p>
          <a:endParaRPr lang="en-US"/>
        </a:p>
      </dgm:t>
    </dgm:pt>
    <dgm:pt modelId="{EE98980D-5F33-4A51-9925-4F5848F926A6}" type="sibTrans" cxnId="{C4F68FB7-F5EE-4E62-BC66-93A5A52B3200}">
      <dgm:prSet/>
      <dgm:spPr/>
      <dgm:t>
        <a:bodyPr/>
        <a:lstStyle/>
        <a:p>
          <a:endParaRPr lang="en-US"/>
        </a:p>
      </dgm:t>
    </dgm:pt>
    <dgm:pt modelId="{ACBA402E-7A09-4188-BA50-6B8E03EF2BFC}">
      <dgm:prSet/>
      <dgm:spPr/>
      <dgm:t>
        <a:bodyPr/>
        <a:lstStyle/>
        <a:p>
          <a:r>
            <a:rPr lang="en-US"/>
            <a:t>¢Receives instant confirmation and order tracking.</a:t>
          </a:r>
        </a:p>
      </dgm:t>
    </dgm:pt>
    <dgm:pt modelId="{F14A357D-741E-42D7-9FB3-288C7ADF0A59}" type="parTrans" cxnId="{03A64114-2BE7-4303-B9EB-00F273E99ED2}">
      <dgm:prSet/>
      <dgm:spPr/>
      <dgm:t>
        <a:bodyPr/>
        <a:lstStyle/>
        <a:p>
          <a:endParaRPr lang="en-US"/>
        </a:p>
      </dgm:t>
    </dgm:pt>
    <dgm:pt modelId="{85F1A8E6-DC0E-4F26-A0BA-C51C38F13AEB}" type="sibTrans" cxnId="{03A64114-2BE7-4303-B9EB-00F273E99ED2}">
      <dgm:prSet/>
      <dgm:spPr/>
      <dgm:t>
        <a:bodyPr/>
        <a:lstStyle/>
        <a:p>
          <a:endParaRPr lang="en-US"/>
        </a:p>
      </dgm:t>
    </dgm:pt>
    <dgm:pt modelId="{26CAD77D-E496-4365-A48E-8DD6A55341B6}" type="pres">
      <dgm:prSet presAssocID="{ADA5BFB8-DEC3-4015-A01A-85331F6794AE}" presName="Name0" presStyleCnt="0">
        <dgm:presLayoutVars>
          <dgm:dir/>
          <dgm:resizeHandles val="exact"/>
        </dgm:presLayoutVars>
      </dgm:prSet>
      <dgm:spPr/>
    </dgm:pt>
    <dgm:pt modelId="{964D2563-49DE-4682-8D87-050404D3A268}" type="pres">
      <dgm:prSet presAssocID="{001273C0-0486-49FE-80F8-6BF879400AEA}" presName="node" presStyleLbl="node1" presStyleIdx="0" presStyleCnt="9">
        <dgm:presLayoutVars>
          <dgm:bulletEnabled val="1"/>
        </dgm:presLayoutVars>
      </dgm:prSet>
      <dgm:spPr/>
    </dgm:pt>
    <dgm:pt modelId="{8D74EE0D-6372-4BC2-B6DE-E424401AB358}" type="pres">
      <dgm:prSet presAssocID="{92E66C4D-2746-4E22-97B0-56CCB164F691}" presName="sibTrans" presStyleLbl="sibTrans1D1" presStyleIdx="0" presStyleCnt="8"/>
      <dgm:spPr/>
    </dgm:pt>
    <dgm:pt modelId="{5BFC6459-CBC4-4377-B5C7-08050B2CB061}" type="pres">
      <dgm:prSet presAssocID="{92E66C4D-2746-4E22-97B0-56CCB164F691}" presName="connectorText" presStyleLbl="sibTrans1D1" presStyleIdx="0" presStyleCnt="8"/>
      <dgm:spPr/>
    </dgm:pt>
    <dgm:pt modelId="{BA98A9EB-B300-4BE6-894E-C1EE4B6E748B}" type="pres">
      <dgm:prSet presAssocID="{CBB59E02-9097-48FA-A42B-EB26A96C2F70}" presName="node" presStyleLbl="node1" presStyleIdx="1" presStyleCnt="9">
        <dgm:presLayoutVars>
          <dgm:bulletEnabled val="1"/>
        </dgm:presLayoutVars>
      </dgm:prSet>
      <dgm:spPr/>
    </dgm:pt>
    <dgm:pt modelId="{C087E80B-1570-4918-9F59-7C2164AD53F0}" type="pres">
      <dgm:prSet presAssocID="{C9FDB12F-483C-4904-9137-3E6A0539B992}" presName="sibTrans" presStyleLbl="sibTrans1D1" presStyleIdx="1" presStyleCnt="8"/>
      <dgm:spPr/>
    </dgm:pt>
    <dgm:pt modelId="{5167131C-76BD-41A3-B076-C139492D80A6}" type="pres">
      <dgm:prSet presAssocID="{C9FDB12F-483C-4904-9137-3E6A0539B992}" presName="connectorText" presStyleLbl="sibTrans1D1" presStyleIdx="1" presStyleCnt="8"/>
      <dgm:spPr/>
    </dgm:pt>
    <dgm:pt modelId="{001CA2B5-53A1-4445-B779-CB310A50D6AB}" type="pres">
      <dgm:prSet presAssocID="{094CE5F8-5D9D-4119-981B-633FE3288430}" presName="node" presStyleLbl="node1" presStyleIdx="2" presStyleCnt="9">
        <dgm:presLayoutVars>
          <dgm:bulletEnabled val="1"/>
        </dgm:presLayoutVars>
      </dgm:prSet>
      <dgm:spPr/>
    </dgm:pt>
    <dgm:pt modelId="{0F9C3BBF-E79E-4CA1-9E57-A8825430D365}" type="pres">
      <dgm:prSet presAssocID="{63E57323-6695-4005-A6B6-1DED767F0E73}" presName="sibTrans" presStyleLbl="sibTrans1D1" presStyleIdx="2" presStyleCnt="8"/>
      <dgm:spPr/>
    </dgm:pt>
    <dgm:pt modelId="{7BBBA201-5AC8-4031-BB39-36DCDB439A67}" type="pres">
      <dgm:prSet presAssocID="{63E57323-6695-4005-A6B6-1DED767F0E73}" presName="connectorText" presStyleLbl="sibTrans1D1" presStyleIdx="2" presStyleCnt="8"/>
      <dgm:spPr/>
    </dgm:pt>
    <dgm:pt modelId="{E0460E07-F821-4D22-8462-AA16B4FCAEF9}" type="pres">
      <dgm:prSet presAssocID="{DE2F69A4-A44A-4B69-86B2-9ABE04A5EFA9}" presName="node" presStyleLbl="node1" presStyleIdx="3" presStyleCnt="9">
        <dgm:presLayoutVars>
          <dgm:bulletEnabled val="1"/>
        </dgm:presLayoutVars>
      </dgm:prSet>
      <dgm:spPr/>
    </dgm:pt>
    <dgm:pt modelId="{598A1625-CF8B-470D-945F-3D02399A97EA}" type="pres">
      <dgm:prSet presAssocID="{AEEACCEC-0A5B-487F-B647-9DC75F62984C}" presName="sibTrans" presStyleLbl="sibTrans1D1" presStyleIdx="3" presStyleCnt="8"/>
      <dgm:spPr/>
    </dgm:pt>
    <dgm:pt modelId="{D25B1348-F653-42C7-B99A-84C1A13798DE}" type="pres">
      <dgm:prSet presAssocID="{AEEACCEC-0A5B-487F-B647-9DC75F62984C}" presName="connectorText" presStyleLbl="sibTrans1D1" presStyleIdx="3" presStyleCnt="8"/>
      <dgm:spPr/>
    </dgm:pt>
    <dgm:pt modelId="{EBF7998E-2959-4BEA-BC53-F44382E307DB}" type="pres">
      <dgm:prSet presAssocID="{E8EC1FDB-0BDA-47D9-B777-1E3BD4ECD03D}" presName="node" presStyleLbl="node1" presStyleIdx="4" presStyleCnt="9">
        <dgm:presLayoutVars>
          <dgm:bulletEnabled val="1"/>
        </dgm:presLayoutVars>
      </dgm:prSet>
      <dgm:spPr/>
    </dgm:pt>
    <dgm:pt modelId="{372FE5FC-1CED-436D-9549-A4D1D9F592FC}" type="pres">
      <dgm:prSet presAssocID="{78C10D1B-8A0C-40F7-BFC2-CADCF7532055}" presName="sibTrans" presStyleLbl="sibTrans1D1" presStyleIdx="4" presStyleCnt="8"/>
      <dgm:spPr/>
    </dgm:pt>
    <dgm:pt modelId="{3C047218-8B31-4830-9083-2FAEE833E02A}" type="pres">
      <dgm:prSet presAssocID="{78C10D1B-8A0C-40F7-BFC2-CADCF7532055}" presName="connectorText" presStyleLbl="sibTrans1D1" presStyleIdx="4" presStyleCnt="8"/>
      <dgm:spPr/>
    </dgm:pt>
    <dgm:pt modelId="{EB580870-A8DE-4D7A-BF4F-03E5BC3BA04A}" type="pres">
      <dgm:prSet presAssocID="{48F00B95-A924-4228-BE63-BB41D01E277C}" presName="node" presStyleLbl="node1" presStyleIdx="5" presStyleCnt="9">
        <dgm:presLayoutVars>
          <dgm:bulletEnabled val="1"/>
        </dgm:presLayoutVars>
      </dgm:prSet>
      <dgm:spPr/>
    </dgm:pt>
    <dgm:pt modelId="{99448C51-2CAA-4FD6-B5FD-27155111F3B4}" type="pres">
      <dgm:prSet presAssocID="{89B1290F-D46B-48DC-9BE5-A94777BA0D6A}" presName="sibTrans" presStyleLbl="sibTrans1D1" presStyleIdx="5" presStyleCnt="8"/>
      <dgm:spPr/>
    </dgm:pt>
    <dgm:pt modelId="{7269355D-5473-4260-A2CA-7DDEE4C57CF2}" type="pres">
      <dgm:prSet presAssocID="{89B1290F-D46B-48DC-9BE5-A94777BA0D6A}" presName="connectorText" presStyleLbl="sibTrans1D1" presStyleIdx="5" presStyleCnt="8"/>
      <dgm:spPr/>
    </dgm:pt>
    <dgm:pt modelId="{4D27AA2B-2E17-4DA3-AD6D-7797BE8024E0}" type="pres">
      <dgm:prSet presAssocID="{B51159E7-F433-4C7A-B29C-7CEFEA4101C6}" presName="node" presStyleLbl="node1" presStyleIdx="6" presStyleCnt="9">
        <dgm:presLayoutVars>
          <dgm:bulletEnabled val="1"/>
        </dgm:presLayoutVars>
      </dgm:prSet>
      <dgm:spPr/>
    </dgm:pt>
    <dgm:pt modelId="{FA2DCC95-645A-4045-93F9-0BF84E937629}" type="pres">
      <dgm:prSet presAssocID="{817A0221-FA56-46E3-B9A6-727975052A34}" presName="sibTrans" presStyleLbl="sibTrans1D1" presStyleIdx="6" presStyleCnt="8"/>
      <dgm:spPr/>
    </dgm:pt>
    <dgm:pt modelId="{E5F8FFC7-50EC-4102-BF0A-907A342801AF}" type="pres">
      <dgm:prSet presAssocID="{817A0221-FA56-46E3-B9A6-727975052A34}" presName="connectorText" presStyleLbl="sibTrans1D1" presStyleIdx="6" presStyleCnt="8"/>
      <dgm:spPr/>
    </dgm:pt>
    <dgm:pt modelId="{D93975C0-F0FE-4564-8D0A-D471E0EE90C1}" type="pres">
      <dgm:prSet presAssocID="{49FDB937-920F-45A4-86A3-297E121DCD3C}" presName="node" presStyleLbl="node1" presStyleIdx="7" presStyleCnt="9">
        <dgm:presLayoutVars>
          <dgm:bulletEnabled val="1"/>
        </dgm:presLayoutVars>
      </dgm:prSet>
      <dgm:spPr/>
    </dgm:pt>
    <dgm:pt modelId="{8A12C875-FF94-4B31-A138-8EE6D9AB9629}" type="pres">
      <dgm:prSet presAssocID="{EE98980D-5F33-4A51-9925-4F5848F926A6}" presName="sibTrans" presStyleLbl="sibTrans1D1" presStyleIdx="7" presStyleCnt="8"/>
      <dgm:spPr/>
    </dgm:pt>
    <dgm:pt modelId="{779DF0FF-744C-42C8-A229-3B1F96621E21}" type="pres">
      <dgm:prSet presAssocID="{EE98980D-5F33-4A51-9925-4F5848F926A6}" presName="connectorText" presStyleLbl="sibTrans1D1" presStyleIdx="7" presStyleCnt="8"/>
      <dgm:spPr/>
    </dgm:pt>
    <dgm:pt modelId="{EB4D243A-E9A3-4A70-A71F-A51A0CAB3D4E}" type="pres">
      <dgm:prSet presAssocID="{ACBA402E-7A09-4188-BA50-6B8E03EF2BFC}" presName="node" presStyleLbl="node1" presStyleIdx="8" presStyleCnt="9">
        <dgm:presLayoutVars>
          <dgm:bulletEnabled val="1"/>
        </dgm:presLayoutVars>
      </dgm:prSet>
      <dgm:spPr/>
    </dgm:pt>
  </dgm:ptLst>
  <dgm:cxnLst>
    <dgm:cxn modelId="{3D163603-C1F6-4AE9-B975-B10D4BD158CF}" type="presOf" srcId="{48F00B95-A924-4228-BE63-BB41D01E277C}" destId="{EB580870-A8DE-4D7A-BF4F-03E5BC3BA04A}" srcOrd="0" destOrd="0" presId="urn:microsoft.com/office/officeart/2016/7/layout/RepeatingBendingProcessNew"/>
    <dgm:cxn modelId="{F0DB3F06-0113-4AFD-AFB2-086521D507A3}" type="presOf" srcId="{DE2F69A4-A44A-4B69-86B2-9ABE04A5EFA9}" destId="{E0460E07-F821-4D22-8462-AA16B4FCAEF9}" srcOrd="0" destOrd="0" presId="urn:microsoft.com/office/officeart/2016/7/layout/RepeatingBendingProcessNew"/>
    <dgm:cxn modelId="{F2B3B411-90EF-457C-BA3D-8517F1FE0835}" srcId="{ADA5BFB8-DEC3-4015-A01A-85331F6794AE}" destId="{DE2F69A4-A44A-4B69-86B2-9ABE04A5EFA9}" srcOrd="3" destOrd="0" parTransId="{DCA5EB42-1735-458A-A7BA-9F84349FB9EF}" sibTransId="{AEEACCEC-0A5B-487F-B647-9DC75F62984C}"/>
    <dgm:cxn modelId="{21324913-0BB0-43CF-A5EE-47E4635B04DB}" srcId="{ADA5BFB8-DEC3-4015-A01A-85331F6794AE}" destId="{CBB59E02-9097-48FA-A42B-EB26A96C2F70}" srcOrd="1" destOrd="0" parTransId="{34A4096C-E329-4732-9077-9B1548C78FF6}" sibTransId="{C9FDB12F-483C-4904-9137-3E6A0539B992}"/>
    <dgm:cxn modelId="{03A64114-2BE7-4303-B9EB-00F273E99ED2}" srcId="{ADA5BFB8-DEC3-4015-A01A-85331F6794AE}" destId="{ACBA402E-7A09-4188-BA50-6B8E03EF2BFC}" srcOrd="8" destOrd="0" parTransId="{F14A357D-741E-42D7-9FB3-288C7ADF0A59}" sibTransId="{85F1A8E6-DC0E-4F26-A0BA-C51C38F13AEB}"/>
    <dgm:cxn modelId="{1ADEDA16-EFE1-4D72-872D-1B231CEEB134}" type="presOf" srcId="{ADA5BFB8-DEC3-4015-A01A-85331F6794AE}" destId="{26CAD77D-E496-4365-A48E-8DD6A55341B6}" srcOrd="0" destOrd="0" presId="urn:microsoft.com/office/officeart/2016/7/layout/RepeatingBendingProcessNew"/>
    <dgm:cxn modelId="{A76F2018-453A-4C40-8342-03C693304DC1}" type="presOf" srcId="{AEEACCEC-0A5B-487F-B647-9DC75F62984C}" destId="{D25B1348-F653-42C7-B99A-84C1A13798DE}" srcOrd="1" destOrd="0" presId="urn:microsoft.com/office/officeart/2016/7/layout/RepeatingBendingProcessNew"/>
    <dgm:cxn modelId="{0B16E11A-FA45-4044-B9B5-06124C2D4C91}" type="presOf" srcId="{EE98980D-5F33-4A51-9925-4F5848F926A6}" destId="{779DF0FF-744C-42C8-A229-3B1F96621E21}" srcOrd="1" destOrd="0" presId="urn:microsoft.com/office/officeart/2016/7/layout/RepeatingBendingProcessNew"/>
    <dgm:cxn modelId="{5A77B51B-655F-4178-B2E5-DED16AB71362}" type="presOf" srcId="{63E57323-6695-4005-A6B6-1DED767F0E73}" destId="{7BBBA201-5AC8-4031-BB39-36DCDB439A67}" srcOrd="1" destOrd="0" presId="urn:microsoft.com/office/officeart/2016/7/layout/RepeatingBendingProcessNew"/>
    <dgm:cxn modelId="{FA2EBC22-7B99-4BEA-BC83-7790AEDB06C8}" type="presOf" srcId="{63E57323-6695-4005-A6B6-1DED767F0E73}" destId="{0F9C3BBF-E79E-4CA1-9E57-A8825430D365}" srcOrd="0" destOrd="0" presId="urn:microsoft.com/office/officeart/2016/7/layout/RepeatingBendingProcessNew"/>
    <dgm:cxn modelId="{FEDBF62E-5625-415A-BB9C-D53341A55F85}" type="presOf" srcId="{78C10D1B-8A0C-40F7-BFC2-CADCF7532055}" destId="{3C047218-8B31-4830-9083-2FAEE833E02A}" srcOrd="1" destOrd="0" presId="urn:microsoft.com/office/officeart/2016/7/layout/RepeatingBendingProcessNew"/>
    <dgm:cxn modelId="{C9C33E30-AB29-4A64-B0CB-A76AF40A40D9}" type="presOf" srcId="{89B1290F-D46B-48DC-9BE5-A94777BA0D6A}" destId="{7269355D-5473-4260-A2CA-7DDEE4C57CF2}" srcOrd="1" destOrd="0" presId="urn:microsoft.com/office/officeart/2016/7/layout/RepeatingBendingProcessNew"/>
    <dgm:cxn modelId="{650B1D33-E377-40FD-B232-E94F57342ED6}" type="presOf" srcId="{ACBA402E-7A09-4188-BA50-6B8E03EF2BFC}" destId="{EB4D243A-E9A3-4A70-A71F-A51A0CAB3D4E}" srcOrd="0" destOrd="0" presId="urn:microsoft.com/office/officeart/2016/7/layout/RepeatingBendingProcessNew"/>
    <dgm:cxn modelId="{371B536E-C54A-4104-BFE2-4A22EE70EAD7}" srcId="{ADA5BFB8-DEC3-4015-A01A-85331F6794AE}" destId="{E8EC1FDB-0BDA-47D9-B777-1E3BD4ECD03D}" srcOrd="4" destOrd="0" parTransId="{C4ED8894-8FA9-477B-9961-0994B854712E}" sibTransId="{78C10D1B-8A0C-40F7-BFC2-CADCF7532055}"/>
    <dgm:cxn modelId="{9269CD74-59F7-41F7-B1F2-49D616B89FC0}" type="presOf" srcId="{78C10D1B-8A0C-40F7-BFC2-CADCF7532055}" destId="{372FE5FC-1CED-436D-9549-A4D1D9F592FC}" srcOrd="0" destOrd="0" presId="urn:microsoft.com/office/officeart/2016/7/layout/RepeatingBendingProcessNew"/>
    <dgm:cxn modelId="{789DA677-47D3-46FD-B062-1B293BAB0422}" type="presOf" srcId="{CBB59E02-9097-48FA-A42B-EB26A96C2F70}" destId="{BA98A9EB-B300-4BE6-894E-C1EE4B6E748B}" srcOrd="0" destOrd="0" presId="urn:microsoft.com/office/officeart/2016/7/layout/RepeatingBendingProcessNew"/>
    <dgm:cxn modelId="{7931457B-2F9B-4BB2-9D27-01557C492BD5}" srcId="{ADA5BFB8-DEC3-4015-A01A-85331F6794AE}" destId="{B51159E7-F433-4C7A-B29C-7CEFEA4101C6}" srcOrd="6" destOrd="0" parTransId="{DC108918-5B1E-4606-B0D4-34BFF2EBB3F9}" sibTransId="{817A0221-FA56-46E3-B9A6-727975052A34}"/>
    <dgm:cxn modelId="{C6202F83-AFCE-4C1A-B773-FB63F2F1A4A0}" type="presOf" srcId="{C9FDB12F-483C-4904-9137-3E6A0539B992}" destId="{5167131C-76BD-41A3-B076-C139492D80A6}" srcOrd="1" destOrd="0" presId="urn:microsoft.com/office/officeart/2016/7/layout/RepeatingBendingProcessNew"/>
    <dgm:cxn modelId="{44968585-96D2-4FDE-8921-0BC9DB3C88F1}" srcId="{ADA5BFB8-DEC3-4015-A01A-85331F6794AE}" destId="{001273C0-0486-49FE-80F8-6BF879400AEA}" srcOrd="0" destOrd="0" parTransId="{D74777DC-2B6A-49B3-AB52-1B3B29FD4A6B}" sibTransId="{92E66C4D-2746-4E22-97B0-56CCB164F691}"/>
    <dgm:cxn modelId="{865A708E-E724-4FB6-BA89-2204A4ED157E}" type="presOf" srcId="{49FDB937-920F-45A4-86A3-297E121DCD3C}" destId="{D93975C0-F0FE-4564-8D0A-D471E0EE90C1}" srcOrd="0" destOrd="0" presId="urn:microsoft.com/office/officeart/2016/7/layout/RepeatingBendingProcessNew"/>
    <dgm:cxn modelId="{7430C190-B51B-47FD-A1F4-7F82E570854D}" type="presOf" srcId="{B51159E7-F433-4C7A-B29C-7CEFEA4101C6}" destId="{4D27AA2B-2E17-4DA3-AD6D-7797BE8024E0}" srcOrd="0" destOrd="0" presId="urn:microsoft.com/office/officeart/2016/7/layout/RepeatingBendingProcessNew"/>
    <dgm:cxn modelId="{A745D59B-2F3B-43BE-A299-182CB574A6C1}" type="presOf" srcId="{E8EC1FDB-0BDA-47D9-B777-1E3BD4ECD03D}" destId="{EBF7998E-2959-4BEA-BC53-F44382E307DB}" srcOrd="0" destOrd="0" presId="urn:microsoft.com/office/officeart/2016/7/layout/RepeatingBendingProcessNew"/>
    <dgm:cxn modelId="{BF0D6DA5-DD21-4349-91D3-51ABAC634B70}" type="presOf" srcId="{094CE5F8-5D9D-4119-981B-633FE3288430}" destId="{001CA2B5-53A1-4445-B779-CB310A50D6AB}" srcOrd="0" destOrd="0" presId="urn:microsoft.com/office/officeart/2016/7/layout/RepeatingBendingProcessNew"/>
    <dgm:cxn modelId="{576896AE-886D-4098-8DEB-6627BDE0007D}" srcId="{ADA5BFB8-DEC3-4015-A01A-85331F6794AE}" destId="{094CE5F8-5D9D-4119-981B-633FE3288430}" srcOrd="2" destOrd="0" parTransId="{CD4C5F24-AC1F-425A-8CAE-F7499B0CA749}" sibTransId="{63E57323-6695-4005-A6B6-1DED767F0E73}"/>
    <dgm:cxn modelId="{C4F68FB7-F5EE-4E62-BC66-93A5A52B3200}" srcId="{ADA5BFB8-DEC3-4015-A01A-85331F6794AE}" destId="{49FDB937-920F-45A4-86A3-297E121DCD3C}" srcOrd="7" destOrd="0" parTransId="{C3028512-DC96-4703-B99E-F4442E78899F}" sibTransId="{EE98980D-5F33-4A51-9925-4F5848F926A6}"/>
    <dgm:cxn modelId="{2B43B1BE-8B56-438F-82D5-51692AE49B76}" type="presOf" srcId="{001273C0-0486-49FE-80F8-6BF879400AEA}" destId="{964D2563-49DE-4682-8D87-050404D3A268}" srcOrd="0" destOrd="0" presId="urn:microsoft.com/office/officeart/2016/7/layout/RepeatingBendingProcessNew"/>
    <dgm:cxn modelId="{C00DB4D1-3237-44DD-9FF9-758A0F73E92E}" type="presOf" srcId="{C9FDB12F-483C-4904-9137-3E6A0539B992}" destId="{C087E80B-1570-4918-9F59-7C2164AD53F0}" srcOrd="0" destOrd="0" presId="urn:microsoft.com/office/officeart/2016/7/layout/RepeatingBendingProcessNew"/>
    <dgm:cxn modelId="{9B5D17DA-23C9-401C-989E-C0EB4DBBF735}" type="presOf" srcId="{AEEACCEC-0A5B-487F-B647-9DC75F62984C}" destId="{598A1625-CF8B-470D-945F-3D02399A97EA}" srcOrd="0" destOrd="0" presId="urn:microsoft.com/office/officeart/2016/7/layout/RepeatingBendingProcessNew"/>
    <dgm:cxn modelId="{6D76D0DF-7140-47E9-BCA3-C05C50E48BC6}" srcId="{ADA5BFB8-DEC3-4015-A01A-85331F6794AE}" destId="{48F00B95-A924-4228-BE63-BB41D01E277C}" srcOrd="5" destOrd="0" parTransId="{F7E925D8-1B94-4F41-BC6B-D3B136D77240}" sibTransId="{89B1290F-D46B-48DC-9BE5-A94777BA0D6A}"/>
    <dgm:cxn modelId="{8BD469E6-1ED0-42CB-9D2A-CF2FBEEB137C}" type="presOf" srcId="{92E66C4D-2746-4E22-97B0-56CCB164F691}" destId="{8D74EE0D-6372-4BC2-B6DE-E424401AB358}" srcOrd="0" destOrd="0" presId="urn:microsoft.com/office/officeart/2016/7/layout/RepeatingBendingProcessNew"/>
    <dgm:cxn modelId="{C784E0EE-EF03-407B-A232-ADD1C0BCF0A0}" type="presOf" srcId="{92E66C4D-2746-4E22-97B0-56CCB164F691}" destId="{5BFC6459-CBC4-4377-B5C7-08050B2CB061}" srcOrd="1" destOrd="0" presId="urn:microsoft.com/office/officeart/2016/7/layout/RepeatingBendingProcessNew"/>
    <dgm:cxn modelId="{E0871FF6-3A59-4A19-AB72-A5D08859F6A6}" type="presOf" srcId="{89B1290F-D46B-48DC-9BE5-A94777BA0D6A}" destId="{99448C51-2CAA-4FD6-B5FD-27155111F3B4}" srcOrd="0" destOrd="0" presId="urn:microsoft.com/office/officeart/2016/7/layout/RepeatingBendingProcessNew"/>
    <dgm:cxn modelId="{42A264F6-6726-448F-BD77-84D6823412BF}" type="presOf" srcId="{817A0221-FA56-46E3-B9A6-727975052A34}" destId="{E5F8FFC7-50EC-4102-BF0A-907A342801AF}" srcOrd="1" destOrd="0" presId="urn:microsoft.com/office/officeart/2016/7/layout/RepeatingBendingProcessNew"/>
    <dgm:cxn modelId="{8E19FEF6-A734-46E5-A963-C11290AAF5B0}" type="presOf" srcId="{EE98980D-5F33-4A51-9925-4F5848F926A6}" destId="{8A12C875-FF94-4B31-A138-8EE6D9AB9629}" srcOrd="0" destOrd="0" presId="urn:microsoft.com/office/officeart/2016/7/layout/RepeatingBendingProcessNew"/>
    <dgm:cxn modelId="{C32252FD-C4E0-4446-AF92-3EEE573BA68B}" type="presOf" srcId="{817A0221-FA56-46E3-B9A6-727975052A34}" destId="{FA2DCC95-645A-4045-93F9-0BF84E937629}" srcOrd="0" destOrd="0" presId="urn:microsoft.com/office/officeart/2016/7/layout/RepeatingBendingProcessNew"/>
    <dgm:cxn modelId="{2C2283DC-7FAE-46D1-84D5-6262FC62A691}" type="presParOf" srcId="{26CAD77D-E496-4365-A48E-8DD6A55341B6}" destId="{964D2563-49DE-4682-8D87-050404D3A268}" srcOrd="0" destOrd="0" presId="urn:microsoft.com/office/officeart/2016/7/layout/RepeatingBendingProcessNew"/>
    <dgm:cxn modelId="{EBC5E2CE-FCA1-42F9-9A89-384AF016B51D}" type="presParOf" srcId="{26CAD77D-E496-4365-A48E-8DD6A55341B6}" destId="{8D74EE0D-6372-4BC2-B6DE-E424401AB358}" srcOrd="1" destOrd="0" presId="urn:microsoft.com/office/officeart/2016/7/layout/RepeatingBendingProcessNew"/>
    <dgm:cxn modelId="{F754A42E-B3E6-4F60-A8D3-AC1BFCAE8DD3}" type="presParOf" srcId="{8D74EE0D-6372-4BC2-B6DE-E424401AB358}" destId="{5BFC6459-CBC4-4377-B5C7-08050B2CB061}" srcOrd="0" destOrd="0" presId="urn:microsoft.com/office/officeart/2016/7/layout/RepeatingBendingProcessNew"/>
    <dgm:cxn modelId="{720EEC7D-3BC4-43FD-9186-A70AF8E706D4}" type="presParOf" srcId="{26CAD77D-E496-4365-A48E-8DD6A55341B6}" destId="{BA98A9EB-B300-4BE6-894E-C1EE4B6E748B}" srcOrd="2" destOrd="0" presId="urn:microsoft.com/office/officeart/2016/7/layout/RepeatingBendingProcessNew"/>
    <dgm:cxn modelId="{764C4794-9479-424C-B2A6-CCC52FB19FED}" type="presParOf" srcId="{26CAD77D-E496-4365-A48E-8DD6A55341B6}" destId="{C087E80B-1570-4918-9F59-7C2164AD53F0}" srcOrd="3" destOrd="0" presId="urn:microsoft.com/office/officeart/2016/7/layout/RepeatingBendingProcessNew"/>
    <dgm:cxn modelId="{F6A75686-6A57-4409-8FB6-26B00CB0F21F}" type="presParOf" srcId="{C087E80B-1570-4918-9F59-7C2164AD53F0}" destId="{5167131C-76BD-41A3-B076-C139492D80A6}" srcOrd="0" destOrd="0" presId="urn:microsoft.com/office/officeart/2016/7/layout/RepeatingBendingProcessNew"/>
    <dgm:cxn modelId="{A72D0B30-D5B3-44D0-871D-DC0EF7D750B7}" type="presParOf" srcId="{26CAD77D-E496-4365-A48E-8DD6A55341B6}" destId="{001CA2B5-53A1-4445-B779-CB310A50D6AB}" srcOrd="4" destOrd="0" presId="urn:microsoft.com/office/officeart/2016/7/layout/RepeatingBendingProcessNew"/>
    <dgm:cxn modelId="{F099D73B-CC14-4D55-B198-9E8AF93096C5}" type="presParOf" srcId="{26CAD77D-E496-4365-A48E-8DD6A55341B6}" destId="{0F9C3BBF-E79E-4CA1-9E57-A8825430D365}" srcOrd="5" destOrd="0" presId="urn:microsoft.com/office/officeart/2016/7/layout/RepeatingBendingProcessNew"/>
    <dgm:cxn modelId="{03019A90-C6B9-4E97-A4C7-CD51353FB27A}" type="presParOf" srcId="{0F9C3BBF-E79E-4CA1-9E57-A8825430D365}" destId="{7BBBA201-5AC8-4031-BB39-36DCDB439A67}" srcOrd="0" destOrd="0" presId="urn:microsoft.com/office/officeart/2016/7/layout/RepeatingBendingProcessNew"/>
    <dgm:cxn modelId="{BBC543C3-D0ED-4469-808D-F4C223BB0174}" type="presParOf" srcId="{26CAD77D-E496-4365-A48E-8DD6A55341B6}" destId="{E0460E07-F821-4D22-8462-AA16B4FCAEF9}" srcOrd="6" destOrd="0" presId="urn:microsoft.com/office/officeart/2016/7/layout/RepeatingBendingProcessNew"/>
    <dgm:cxn modelId="{B7D0A6E0-C8F4-44D6-8D81-4C50F79FC6DB}" type="presParOf" srcId="{26CAD77D-E496-4365-A48E-8DD6A55341B6}" destId="{598A1625-CF8B-470D-945F-3D02399A97EA}" srcOrd="7" destOrd="0" presId="urn:microsoft.com/office/officeart/2016/7/layout/RepeatingBendingProcessNew"/>
    <dgm:cxn modelId="{4159D550-53AC-4568-B82C-36EB8CB22E88}" type="presParOf" srcId="{598A1625-CF8B-470D-945F-3D02399A97EA}" destId="{D25B1348-F653-42C7-B99A-84C1A13798DE}" srcOrd="0" destOrd="0" presId="urn:microsoft.com/office/officeart/2016/7/layout/RepeatingBendingProcessNew"/>
    <dgm:cxn modelId="{45E53D7A-38F7-4170-B889-320BAF57136D}" type="presParOf" srcId="{26CAD77D-E496-4365-A48E-8DD6A55341B6}" destId="{EBF7998E-2959-4BEA-BC53-F44382E307DB}" srcOrd="8" destOrd="0" presId="urn:microsoft.com/office/officeart/2016/7/layout/RepeatingBendingProcessNew"/>
    <dgm:cxn modelId="{7C76BDE0-B07D-427D-A615-1CE55E5DACEE}" type="presParOf" srcId="{26CAD77D-E496-4365-A48E-8DD6A55341B6}" destId="{372FE5FC-1CED-436D-9549-A4D1D9F592FC}" srcOrd="9" destOrd="0" presId="urn:microsoft.com/office/officeart/2016/7/layout/RepeatingBendingProcessNew"/>
    <dgm:cxn modelId="{46236622-2FC3-4529-98EA-82852CC93213}" type="presParOf" srcId="{372FE5FC-1CED-436D-9549-A4D1D9F592FC}" destId="{3C047218-8B31-4830-9083-2FAEE833E02A}" srcOrd="0" destOrd="0" presId="urn:microsoft.com/office/officeart/2016/7/layout/RepeatingBendingProcessNew"/>
    <dgm:cxn modelId="{96A7CE0D-34BB-45CD-8FFE-9803B76C2DCB}" type="presParOf" srcId="{26CAD77D-E496-4365-A48E-8DD6A55341B6}" destId="{EB580870-A8DE-4D7A-BF4F-03E5BC3BA04A}" srcOrd="10" destOrd="0" presId="urn:microsoft.com/office/officeart/2016/7/layout/RepeatingBendingProcessNew"/>
    <dgm:cxn modelId="{40C6157C-1FAE-4456-AB08-0F64A8CC6264}" type="presParOf" srcId="{26CAD77D-E496-4365-A48E-8DD6A55341B6}" destId="{99448C51-2CAA-4FD6-B5FD-27155111F3B4}" srcOrd="11" destOrd="0" presId="urn:microsoft.com/office/officeart/2016/7/layout/RepeatingBendingProcessNew"/>
    <dgm:cxn modelId="{05F1DF75-395D-4572-AF72-EDD1D64AB64A}" type="presParOf" srcId="{99448C51-2CAA-4FD6-B5FD-27155111F3B4}" destId="{7269355D-5473-4260-A2CA-7DDEE4C57CF2}" srcOrd="0" destOrd="0" presId="urn:microsoft.com/office/officeart/2016/7/layout/RepeatingBendingProcessNew"/>
    <dgm:cxn modelId="{7F41DD07-3E08-4B50-A230-76B6EAAE286C}" type="presParOf" srcId="{26CAD77D-E496-4365-A48E-8DD6A55341B6}" destId="{4D27AA2B-2E17-4DA3-AD6D-7797BE8024E0}" srcOrd="12" destOrd="0" presId="urn:microsoft.com/office/officeart/2016/7/layout/RepeatingBendingProcessNew"/>
    <dgm:cxn modelId="{14692A78-1853-4989-92BE-05E5B66983AF}" type="presParOf" srcId="{26CAD77D-E496-4365-A48E-8DD6A55341B6}" destId="{FA2DCC95-645A-4045-93F9-0BF84E937629}" srcOrd="13" destOrd="0" presId="urn:microsoft.com/office/officeart/2016/7/layout/RepeatingBendingProcessNew"/>
    <dgm:cxn modelId="{145D239D-B53D-48A1-BAD4-B7EADB1EA09C}" type="presParOf" srcId="{FA2DCC95-645A-4045-93F9-0BF84E937629}" destId="{E5F8FFC7-50EC-4102-BF0A-907A342801AF}" srcOrd="0" destOrd="0" presId="urn:microsoft.com/office/officeart/2016/7/layout/RepeatingBendingProcessNew"/>
    <dgm:cxn modelId="{F2E7F667-34AA-4C69-8C3F-2D025773F5D7}" type="presParOf" srcId="{26CAD77D-E496-4365-A48E-8DD6A55341B6}" destId="{D93975C0-F0FE-4564-8D0A-D471E0EE90C1}" srcOrd="14" destOrd="0" presId="urn:microsoft.com/office/officeart/2016/7/layout/RepeatingBendingProcessNew"/>
    <dgm:cxn modelId="{14715A4B-E3B8-4CC1-A4A8-8858F373BF04}" type="presParOf" srcId="{26CAD77D-E496-4365-A48E-8DD6A55341B6}" destId="{8A12C875-FF94-4B31-A138-8EE6D9AB9629}" srcOrd="15" destOrd="0" presId="urn:microsoft.com/office/officeart/2016/7/layout/RepeatingBendingProcessNew"/>
    <dgm:cxn modelId="{C1C27FD5-60F5-4D76-BA72-E4B7EFE70F29}" type="presParOf" srcId="{8A12C875-FF94-4B31-A138-8EE6D9AB9629}" destId="{779DF0FF-744C-42C8-A229-3B1F96621E21}" srcOrd="0" destOrd="0" presId="urn:microsoft.com/office/officeart/2016/7/layout/RepeatingBendingProcessNew"/>
    <dgm:cxn modelId="{E2AFFE62-CAA1-406C-B27E-DD48EFE10680}" type="presParOf" srcId="{26CAD77D-E496-4365-A48E-8DD6A55341B6}" destId="{EB4D243A-E9A3-4A70-A71F-A51A0CAB3D4E}" srcOrd="16" destOrd="0" presId="urn:microsoft.com/office/officeart/2016/7/layout/RepeatingBendingProcessNew"/>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F69B7B3-EA2B-478B-ABCC-9AD63454E0A3}">
      <dsp:nvSpPr>
        <dsp:cNvPr id="0" name=""/>
        <dsp:cNvSpPr/>
      </dsp:nvSpPr>
      <dsp:spPr>
        <a:xfrm>
          <a:off x="1931781" y="980805"/>
          <a:ext cx="412945" cy="91440"/>
        </a:xfrm>
        <a:custGeom>
          <a:avLst/>
          <a:gdLst/>
          <a:ahLst/>
          <a:cxnLst/>
          <a:rect l="0" t="0" r="0" b="0"/>
          <a:pathLst>
            <a:path>
              <a:moveTo>
                <a:pt x="0" y="45720"/>
              </a:moveTo>
              <a:lnTo>
                <a:pt x="412945" y="45720"/>
              </a:lnTo>
            </a:path>
          </a:pathLst>
        </a:custGeom>
        <a:noFill/>
        <a:ln w="1270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27165" y="1024307"/>
        <a:ext cx="22177" cy="4435"/>
      </dsp:txXfrm>
    </dsp:sp>
    <dsp:sp modelId="{C856A153-9330-49A7-9F6A-9C2A56E75734}">
      <dsp:nvSpPr>
        <dsp:cNvPr id="0" name=""/>
        <dsp:cNvSpPr/>
      </dsp:nvSpPr>
      <dsp:spPr>
        <a:xfrm>
          <a:off x="5122" y="447987"/>
          <a:ext cx="1928458" cy="1157075"/>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4496" tIns="99190" rIns="94496" bIns="99190" numCol="1" spcCol="1270" anchor="ctr" anchorCtr="0">
          <a:noAutofit/>
        </a:bodyPr>
        <a:lstStyle/>
        <a:p>
          <a:pPr marL="0" lvl="0" indent="0" algn="ctr" defTabSz="577850">
            <a:lnSpc>
              <a:spcPct val="90000"/>
            </a:lnSpc>
            <a:spcBef>
              <a:spcPct val="0"/>
            </a:spcBef>
            <a:spcAft>
              <a:spcPct val="35000"/>
            </a:spcAft>
            <a:buNone/>
          </a:pPr>
          <a:r>
            <a:rPr lang="en-US" sz="1300" b="1" kern="1200"/>
            <a:t>User-Centric Food Ordering Experience:</a:t>
          </a:r>
          <a:endParaRPr lang="en-US" sz="1300" kern="1200"/>
        </a:p>
      </dsp:txBody>
      <dsp:txXfrm>
        <a:off x="5122" y="447987"/>
        <a:ext cx="1928458" cy="1157075"/>
      </dsp:txXfrm>
    </dsp:sp>
    <dsp:sp modelId="{10E2D381-9BC0-4609-8A46-E8249B7F3F93}">
      <dsp:nvSpPr>
        <dsp:cNvPr id="0" name=""/>
        <dsp:cNvSpPr/>
      </dsp:nvSpPr>
      <dsp:spPr>
        <a:xfrm>
          <a:off x="4303785" y="980805"/>
          <a:ext cx="412945" cy="91440"/>
        </a:xfrm>
        <a:custGeom>
          <a:avLst/>
          <a:gdLst/>
          <a:ahLst/>
          <a:cxnLst/>
          <a:rect l="0" t="0" r="0" b="0"/>
          <a:pathLst>
            <a:path>
              <a:moveTo>
                <a:pt x="0" y="45720"/>
              </a:moveTo>
              <a:lnTo>
                <a:pt x="412945" y="45720"/>
              </a:lnTo>
            </a:path>
          </a:pathLst>
        </a:custGeom>
        <a:noFill/>
        <a:ln w="1270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499169" y="1024307"/>
        <a:ext cx="22177" cy="4435"/>
      </dsp:txXfrm>
    </dsp:sp>
    <dsp:sp modelId="{D352B255-F808-47B0-B07B-37DF470D8DFA}">
      <dsp:nvSpPr>
        <dsp:cNvPr id="0" name=""/>
        <dsp:cNvSpPr/>
      </dsp:nvSpPr>
      <dsp:spPr>
        <a:xfrm>
          <a:off x="2377126" y="447987"/>
          <a:ext cx="1928458" cy="1157075"/>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4496" tIns="99190" rIns="94496" bIns="99190" numCol="1" spcCol="1270" anchor="ctr" anchorCtr="0">
          <a:noAutofit/>
        </a:bodyPr>
        <a:lstStyle/>
        <a:p>
          <a:pPr marL="0" lvl="0" indent="0" algn="ctr" defTabSz="577850">
            <a:lnSpc>
              <a:spcPct val="90000"/>
            </a:lnSpc>
            <a:spcBef>
              <a:spcPct val="0"/>
            </a:spcBef>
            <a:spcAft>
              <a:spcPct val="35000"/>
            </a:spcAft>
            <a:buNone/>
          </a:pPr>
          <a:r>
            <a:rPr lang="en-US" sz="1300" kern="1200"/>
            <a:t>--&gt;Provide seamless account management, menu browsing, and order placement.</a:t>
          </a:r>
        </a:p>
      </dsp:txBody>
      <dsp:txXfrm>
        <a:off x="2377126" y="447987"/>
        <a:ext cx="1928458" cy="1157075"/>
      </dsp:txXfrm>
    </dsp:sp>
    <dsp:sp modelId="{2E057D03-323C-4639-A7A9-74689CC551EA}">
      <dsp:nvSpPr>
        <dsp:cNvPr id="0" name=""/>
        <dsp:cNvSpPr/>
      </dsp:nvSpPr>
      <dsp:spPr>
        <a:xfrm>
          <a:off x="969352" y="1603262"/>
          <a:ext cx="4744007" cy="412945"/>
        </a:xfrm>
        <a:custGeom>
          <a:avLst/>
          <a:gdLst/>
          <a:ahLst/>
          <a:cxnLst/>
          <a:rect l="0" t="0" r="0" b="0"/>
          <a:pathLst>
            <a:path>
              <a:moveTo>
                <a:pt x="4744007" y="0"/>
              </a:moveTo>
              <a:lnTo>
                <a:pt x="4744007" y="223572"/>
              </a:lnTo>
              <a:lnTo>
                <a:pt x="0" y="223572"/>
              </a:lnTo>
              <a:lnTo>
                <a:pt x="0" y="412945"/>
              </a:lnTo>
            </a:path>
          </a:pathLst>
        </a:custGeom>
        <a:noFill/>
        <a:ln w="1270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222238" y="1807517"/>
        <a:ext cx="238234" cy="4435"/>
      </dsp:txXfrm>
    </dsp:sp>
    <dsp:sp modelId="{18275819-586F-4F43-B33C-A01A3E6FECCD}">
      <dsp:nvSpPr>
        <dsp:cNvPr id="0" name=""/>
        <dsp:cNvSpPr/>
      </dsp:nvSpPr>
      <dsp:spPr>
        <a:xfrm>
          <a:off x="4749130" y="447987"/>
          <a:ext cx="1928458" cy="1157075"/>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4496" tIns="99190" rIns="94496" bIns="99190" numCol="1" spcCol="1270" anchor="ctr" anchorCtr="0">
          <a:noAutofit/>
        </a:bodyPr>
        <a:lstStyle/>
        <a:p>
          <a:pPr marL="0" lvl="0" indent="0" algn="ctr" defTabSz="577850">
            <a:lnSpc>
              <a:spcPct val="90000"/>
            </a:lnSpc>
            <a:spcBef>
              <a:spcPct val="0"/>
            </a:spcBef>
            <a:spcAft>
              <a:spcPct val="35000"/>
            </a:spcAft>
            <a:buNone/>
          </a:pPr>
          <a:r>
            <a:rPr lang="en-US" sz="1300" kern="1200"/>
            <a:t>--&gt;Offer personalized recommendations and easy reordering options.</a:t>
          </a:r>
        </a:p>
      </dsp:txBody>
      <dsp:txXfrm>
        <a:off x="4749130" y="447987"/>
        <a:ext cx="1928458" cy="1157075"/>
      </dsp:txXfrm>
    </dsp:sp>
    <dsp:sp modelId="{6F4435E5-6660-422B-B2EF-7765204D14D3}">
      <dsp:nvSpPr>
        <dsp:cNvPr id="0" name=""/>
        <dsp:cNvSpPr/>
      </dsp:nvSpPr>
      <dsp:spPr>
        <a:xfrm>
          <a:off x="1931781" y="2581425"/>
          <a:ext cx="412945" cy="91440"/>
        </a:xfrm>
        <a:custGeom>
          <a:avLst/>
          <a:gdLst/>
          <a:ahLst/>
          <a:cxnLst/>
          <a:rect l="0" t="0" r="0" b="0"/>
          <a:pathLst>
            <a:path>
              <a:moveTo>
                <a:pt x="0" y="45720"/>
              </a:moveTo>
              <a:lnTo>
                <a:pt x="412945" y="45720"/>
              </a:lnTo>
            </a:path>
          </a:pathLst>
        </a:custGeom>
        <a:noFill/>
        <a:ln w="1270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27165" y="2624928"/>
        <a:ext cx="22177" cy="4435"/>
      </dsp:txXfrm>
    </dsp:sp>
    <dsp:sp modelId="{E1D72C35-640B-47D4-9774-B666BCF19F7E}">
      <dsp:nvSpPr>
        <dsp:cNvPr id="0" name=""/>
        <dsp:cNvSpPr/>
      </dsp:nvSpPr>
      <dsp:spPr>
        <a:xfrm>
          <a:off x="5122" y="2048608"/>
          <a:ext cx="1928458" cy="1157075"/>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4496" tIns="99190" rIns="94496" bIns="99190" numCol="1" spcCol="1270" anchor="ctr" anchorCtr="0">
          <a:noAutofit/>
        </a:bodyPr>
        <a:lstStyle/>
        <a:p>
          <a:pPr marL="0" lvl="0" indent="0" algn="ctr" defTabSz="577850">
            <a:lnSpc>
              <a:spcPct val="90000"/>
            </a:lnSpc>
            <a:spcBef>
              <a:spcPct val="0"/>
            </a:spcBef>
            <a:spcAft>
              <a:spcPct val="35000"/>
            </a:spcAft>
            <a:buNone/>
          </a:pPr>
          <a:r>
            <a:rPr lang="en-US" sz="1300" b="1" kern="1200"/>
            <a:t>Efficient Admin and Restaurant Management:</a:t>
          </a:r>
          <a:endParaRPr lang="en-US" sz="1300" kern="1200"/>
        </a:p>
      </dsp:txBody>
      <dsp:txXfrm>
        <a:off x="5122" y="2048608"/>
        <a:ext cx="1928458" cy="1157075"/>
      </dsp:txXfrm>
    </dsp:sp>
    <dsp:sp modelId="{F58853EA-B490-4E44-AD28-FF142C05E520}">
      <dsp:nvSpPr>
        <dsp:cNvPr id="0" name=""/>
        <dsp:cNvSpPr/>
      </dsp:nvSpPr>
      <dsp:spPr>
        <a:xfrm>
          <a:off x="4303785" y="2581425"/>
          <a:ext cx="412945" cy="91440"/>
        </a:xfrm>
        <a:custGeom>
          <a:avLst/>
          <a:gdLst/>
          <a:ahLst/>
          <a:cxnLst/>
          <a:rect l="0" t="0" r="0" b="0"/>
          <a:pathLst>
            <a:path>
              <a:moveTo>
                <a:pt x="0" y="45720"/>
              </a:moveTo>
              <a:lnTo>
                <a:pt x="412945" y="45720"/>
              </a:lnTo>
            </a:path>
          </a:pathLst>
        </a:custGeom>
        <a:noFill/>
        <a:ln w="1270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499169" y="2624928"/>
        <a:ext cx="22177" cy="4435"/>
      </dsp:txXfrm>
    </dsp:sp>
    <dsp:sp modelId="{E0406044-919E-469F-9C50-7A86CB77E36A}">
      <dsp:nvSpPr>
        <dsp:cNvPr id="0" name=""/>
        <dsp:cNvSpPr/>
      </dsp:nvSpPr>
      <dsp:spPr>
        <a:xfrm>
          <a:off x="2377126" y="2048608"/>
          <a:ext cx="1928458" cy="1157075"/>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4496" tIns="99190" rIns="94496" bIns="99190" numCol="1" spcCol="1270" anchor="ctr" anchorCtr="0">
          <a:noAutofit/>
        </a:bodyPr>
        <a:lstStyle/>
        <a:p>
          <a:pPr marL="0" lvl="0" indent="0" algn="ctr" defTabSz="577850">
            <a:lnSpc>
              <a:spcPct val="90000"/>
            </a:lnSpc>
            <a:spcBef>
              <a:spcPct val="0"/>
            </a:spcBef>
            <a:spcAft>
              <a:spcPct val="35000"/>
            </a:spcAft>
            <a:buNone/>
          </a:pPr>
          <a:r>
            <a:rPr lang="en-US" sz="1300" kern="1200"/>
            <a:t>--&gt;Enable restaurants to manage menus, pricing, and orders.</a:t>
          </a:r>
        </a:p>
      </dsp:txBody>
      <dsp:txXfrm>
        <a:off x="2377126" y="2048608"/>
        <a:ext cx="1928458" cy="1157075"/>
      </dsp:txXfrm>
    </dsp:sp>
    <dsp:sp modelId="{24203078-F181-48EE-85E3-9C1F00197168}">
      <dsp:nvSpPr>
        <dsp:cNvPr id="0" name=""/>
        <dsp:cNvSpPr/>
      </dsp:nvSpPr>
      <dsp:spPr>
        <a:xfrm>
          <a:off x="969352" y="3203883"/>
          <a:ext cx="4744007" cy="412945"/>
        </a:xfrm>
        <a:custGeom>
          <a:avLst/>
          <a:gdLst/>
          <a:ahLst/>
          <a:cxnLst/>
          <a:rect l="0" t="0" r="0" b="0"/>
          <a:pathLst>
            <a:path>
              <a:moveTo>
                <a:pt x="4744007" y="0"/>
              </a:moveTo>
              <a:lnTo>
                <a:pt x="4744007" y="223572"/>
              </a:lnTo>
              <a:lnTo>
                <a:pt x="0" y="223572"/>
              </a:lnTo>
              <a:lnTo>
                <a:pt x="0" y="412945"/>
              </a:lnTo>
            </a:path>
          </a:pathLst>
        </a:custGeom>
        <a:noFill/>
        <a:ln w="1270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222238" y="3408138"/>
        <a:ext cx="238234" cy="4435"/>
      </dsp:txXfrm>
    </dsp:sp>
    <dsp:sp modelId="{56AA579A-D6FE-44FE-A99A-182AD35537B9}">
      <dsp:nvSpPr>
        <dsp:cNvPr id="0" name=""/>
        <dsp:cNvSpPr/>
      </dsp:nvSpPr>
      <dsp:spPr>
        <a:xfrm>
          <a:off x="4749130" y="2048608"/>
          <a:ext cx="1928458" cy="1157075"/>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4496" tIns="99190" rIns="94496" bIns="99190" numCol="1" spcCol="1270" anchor="ctr" anchorCtr="0">
          <a:noAutofit/>
        </a:bodyPr>
        <a:lstStyle/>
        <a:p>
          <a:pPr marL="0" lvl="0" indent="0" algn="ctr" defTabSz="577850">
            <a:lnSpc>
              <a:spcPct val="90000"/>
            </a:lnSpc>
            <a:spcBef>
              <a:spcPct val="0"/>
            </a:spcBef>
            <a:spcAft>
              <a:spcPct val="35000"/>
            </a:spcAft>
            <a:buNone/>
          </a:pPr>
          <a:r>
            <a:rPr lang="en-US" sz="1300" kern="1200"/>
            <a:t>--&gt;Include an admin dashboard for overseeing users, orde/rs, and promotions.</a:t>
          </a:r>
        </a:p>
      </dsp:txBody>
      <dsp:txXfrm>
        <a:off x="4749130" y="2048608"/>
        <a:ext cx="1928458" cy="1157075"/>
      </dsp:txXfrm>
    </dsp:sp>
    <dsp:sp modelId="{E337DECA-9646-4A3D-997E-495CC4022346}">
      <dsp:nvSpPr>
        <dsp:cNvPr id="0" name=""/>
        <dsp:cNvSpPr/>
      </dsp:nvSpPr>
      <dsp:spPr>
        <a:xfrm>
          <a:off x="1931781" y="4182046"/>
          <a:ext cx="412945" cy="91440"/>
        </a:xfrm>
        <a:custGeom>
          <a:avLst/>
          <a:gdLst/>
          <a:ahLst/>
          <a:cxnLst/>
          <a:rect l="0" t="0" r="0" b="0"/>
          <a:pathLst>
            <a:path>
              <a:moveTo>
                <a:pt x="0" y="45720"/>
              </a:moveTo>
              <a:lnTo>
                <a:pt x="412945" y="45720"/>
              </a:lnTo>
            </a:path>
          </a:pathLst>
        </a:custGeom>
        <a:noFill/>
        <a:ln w="1270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27165" y="4225548"/>
        <a:ext cx="22177" cy="4435"/>
      </dsp:txXfrm>
    </dsp:sp>
    <dsp:sp modelId="{B3C60D19-E477-4115-AB4C-604DAC1F9ACE}">
      <dsp:nvSpPr>
        <dsp:cNvPr id="0" name=""/>
        <dsp:cNvSpPr/>
      </dsp:nvSpPr>
      <dsp:spPr>
        <a:xfrm>
          <a:off x="5122" y="3649228"/>
          <a:ext cx="1928458" cy="1157075"/>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4496" tIns="99190" rIns="94496" bIns="99190" numCol="1" spcCol="1270" anchor="ctr" anchorCtr="0">
          <a:noAutofit/>
        </a:bodyPr>
        <a:lstStyle/>
        <a:p>
          <a:pPr marL="0" lvl="0" indent="0" algn="ctr" defTabSz="577850">
            <a:lnSpc>
              <a:spcPct val="90000"/>
            </a:lnSpc>
            <a:spcBef>
              <a:spcPct val="0"/>
            </a:spcBef>
            <a:spcAft>
              <a:spcPct val="35000"/>
            </a:spcAft>
            <a:buNone/>
          </a:pPr>
          <a:r>
            <a:rPr lang="en-US" sz="1300" b="1" kern="1200"/>
            <a:t>Real-Time Order Tracking and Notifications:</a:t>
          </a:r>
          <a:endParaRPr lang="en-US" sz="1300" kern="1200"/>
        </a:p>
      </dsp:txBody>
      <dsp:txXfrm>
        <a:off x="5122" y="3649228"/>
        <a:ext cx="1928458" cy="1157075"/>
      </dsp:txXfrm>
    </dsp:sp>
    <dsp:sp modelId="{8DC3E99C-BB15-47D0-9DCB-6D82CD8AC6EC}">
      <dsp:nvSpPr>
        <dsp:cNvPr id="0" name=""/>
        <dsp:cNvSpPr/>
      </dsp:nvSpPr>
      <dsp:spPr>
        <a:xfrm>
          <a:off x="4303785" y="4182046"/>
          <a:ext cx="412945" cy="91440"/>
        </a:xfrm>
        <a:custGeom>
          <a:avLst/>
          <a:gdLst/>
          <a:ahLst/>
          <a:cxnLst/>
          <a:rect l="0" t="0" r="0" b="0"/>
          <a:pathLst>
            <a:path>
              <a:moveTo>
                <a:pt x="0" y="45720"/>
              </a:moveTo>
              <a:lnTo>
                <a:pt x="412945" y="45720"/>
              </a:lnTo>
            </a:path>
          </a:pathLst>
        </a:custGeom>
        <a:noFill/>
        <a:ln w="1270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499169" y="4225548"/>
        <a:ext cx="22177" cy="4435"/>
      </dsp:txXfrm>
    </dsp:sp>
    <dsp:sp modelId="{547D798D-3F28-42C6-A871-15B23CF8F970}">
      <dsp:nvSpPr>
        <dsp:cNvPr id="0" name=""/>
        <dsp:cNvSpPr/>
      </dsp:nvSpPr>
      <dsp:spPr>
        <a:xfrm>
          <a:off x="2377126" y="3649228"/>
          <a:ext cx="1928458" cy="1157075"/>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4496" tIns="99190" rIns="94496" bIns="99190" numCol="1" spcCol="1270" anchor="ctr" anchorCtr="0">
          <a:noAutofit/>
        </a:bodyPr>
        <a:lstStyle/>
        <a:p>
          <a:pPr marL="0" lvl="0" indent="0" algn="ctr" defTabSz="577850">
            <a:lnSpc>
              <a:spcPct val="90000"/>
            </a:lnSpc>
            <a:spcBef>
              <a:spcPct val="0"/>
            </a:spcBef>
            <a:spcAft>
              <a:spcPct val="35000"/>
            </a:spcAft>
            <a:buNone/>
          </a:pPr>
          <a:r>
            <a:rPr lang="en-US" sz="1300" kern="1200"/>
            <a:t>--&gt;Allow users to track delivery status in real time.</a:t>
          </a:r>
        </a:p>
      </dsp:txBody>
      <dsp:txXfrm>
        <a:off x="2377126" y="3649228"/>
        <a:ext cx="1928458" cy="1157075"/>
      </dsp:txXfrm>
    </dsp:sp>
    <dsp:sp modelId="{6F2F433B-1BCB-46B2-8E45-61AF606E8E66}">
      <dsp:nvSpPr>
        <dsp:cNvPr id="0" name=""/>
        <dsp:cNvSpPr/>
      </dsp:nvSpPr>
      <dsp:spPr>
        <a:xfrm>
          <a:off x="969352" y="4804503"/>
          <a:ext cx="4744007" cy="412945"/>
        </a:xfrm>
        <a:custGeom>
          <a:avLst/>
          <a:gdLst/>
          <a:ahLst/>
          <a:cxnLst/>
          <a:rect l="0" t="0" r="0" b="0"/>
          <a:pathLst>
            <a:path>
              <a:moveTo>
                <a:pt x="4744007" y="0"/>
              </a:moveTo>
              <a:lnTo>
                <a:pt x="4744007" y="223572"/>
              </a:lnTo>
              <a:lnTo>
                <a:pt x="0" y="223572"/>
              </a:lnTo>
              <a:lnTo>
                <a:pt x="0" y="412945"/>
              </a:lnTo>
            </a:path>
          </a:pathLst>
        </a:custGeom>
        <a:noFill/>
        <a:ln w="1270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222238" y="5008758"/>
        <a:ext cx="238234" cy="4435"/>
      </dsp:txXfrm>
    </dsp:sp>
    <dsp:sp modelId="{E99BDBAC-72B2-4859-8B5F-D17142EA117D}">
      <dsp:nvSpPr>
        <dsp:cNvPr id="0" name=""/>
        <dsp:cNvSpPr/>
      </dsp:nvSpPr>
      <dsp:spPr>
        <a:xfrm>
          <a:off x="4749130" y="3649228"/>
          <a:ext cx="1928458" cy="1157075"/>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4496" tIns="99190" rIns="94496" bIns="99190" numCol="1" spcCol="1270" anchor="ctr" anchorCtr="0">
          <a:noAutofit/>
        </a:bodyPr>
        <a:lstStyle/>
        <a:p>
          <a:pPr marL="0" lvl="0" indent="0" algn="ctr" defTabSz="577850">
            <a:lnSpc>
              <a:spcPct val="90000"/>
            </a:lnSpc>
            <a:spcBef>
              <a:spcPct val="0"/>
            </a:spcBef>
            <a:spcAft>
              <a:spcPct val="35000"/>
            </a:spcAft>
            <a:buNone/>
          </a:pPr>
          <a:r>
            <a:rPr lang="en-US" sz="1300" kern="1200"/>
            <a:t>--.Send notifications for order updates, promotions, and delivery times.</a:t>
          </a:r>
        </a:p>
      </dsp:txBody>
      <dsp:txXfrm>
        <a:off x="4749130" y="3649228"/>
        <a:ext cx="1928458" cy="1157075"/>
      </dsp:txXfrm>
    </dsp:sp>
    <dsp:sp modelId="{00A50428-6882-4D1D-873E-BDEBE5084A56}">
      <dsp:nvSpPr>
        <dsp:cNvPr id="0" name=""/>
        <dsp:cNvSpPr/>
      </dsp:nvSpPr>
      <dsp:spPr>
        <a:xfrm>
          <a:off x="1931781" y="5782666"/>
          <a:ext cx="412945" cy="91440"/>
        </a:xfrm>
        <a:custGeom>
          <a:avLst/>
          <a:gdLst/>
          <a:ahLst/>
          <a:cxnLst/>
          <a:rect l="0" t="0" r="0" b="0"/>
          <a:pathLst>
            <a:path>
              <a:moveTo>
                <a:pt x="0" y="45720"/>
              </a:moveTo>
              <a:lnTo>
                <a:pt x="412945" y="45720"/>
              </a:lnTo>
            </a:path>
          </a:pathLst>
        </a:custGeom>
        <a:noFill/>
        <a:ln w="1270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27165" y="5826168"/>
        <a:ext cx="22177" cy="4435"/>
      </dsp:txXfrm>
    </dsp:sp>
    <dsp:sp modelId="{60D727F7-CEAB-46D4-9ADF-BCFCB56CFC40}">
      <dsp:nvSpPr>
        <dsp:cNvPr id="0" name=""/>
        <dsp:cNvSpPr/>
      </dsp:nvSpPr>
      <dsp:spPr>
        <a:xfrm>
          <a:off x="5122" y="5249849"/>
          <a:ext cx="1928458" cy="1157075"/>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4496" tIns="99190" rIns="94496" bIns="99190" numCol="1" spcCol="1270" anchor="ctr" anchorCtr="0">
          <a:noAutofit/>
        </a:bodyPr>
        <a:lstStyle/>
        <a:p>
          <a:pPr marL="0" lvl="0" indent="0" algn="ctr" defTabSz="577850">
            <a:lnSpc>
              <a:spcPct val="90000"/>
            </a:lnSpc>
            <a:spcBef>
              <a:spcPct val="0"/>
            </a:spcBef>
            <a:spcAft>
              <a:spcPct val="35000"/>
            </a:spcAft>
            <a:buNone/>
          </a:pPr>
          <a:r>
            <a:rPr lang="en-US" sz="1300" b="1" kern="1200"/>
            <a:t>Scalable and Secure Technical Infrastructure:</a:t>
          </a:r>
          <a:endParaRPr lang="en-US" sz="1300" kern="1200"/>
        </a:p>
      </dsp:txBody>
      <dsp:txXfrm>
        <a:off x="5122" y="5249849"/>
        <a:ext cx="1928458" cy="1157075"/>
      </dsp:txXfrm>
    </dsp:sp>
    <dsp:sp modelId="{1F87D5DD-4636-4CCA-B807-038120A89274}">
      <dsp:nvSpPr>
        <dsp:cNvPr id="0" name=""/>
        <dsp:cNvSpPr/>
      </dsp:nvSpPr>
      <dsp:spPr>
        <a:xfrm>
          <a:off x="4303785" y="5782666"/>
          <a:ext cx="412945" cy="91440"/>
        </a:xfrm>
        <a:custGeom>
          <a:avLst/>
          <a:gdLst/>
          <a:ahLst/>
          <a:cxnLst/>
          <a:rect l="0" t="0" r="0" b="0"/>
          <a:pathLst>
            <a:path>
              <a:moveTo>
                <a:pt x="0" y="45720"/>
              </a:moveTo>
              <a:lnTo>
                <a:pt x="412945" y="45720"/>
              </a:lnTo>
            </a:path>
          </a:pathLst>
        </a:custGeom>
        <a:noFill/>
        <a:ln w="1270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499169" y="5826168"/>
        <a:ext cx="22177" cy="4435"/>
      </dsp:txXfrm>
    </dsp:sp>
    <dsp:sp modelId="{37EB8039-1908-457E-98B5-75B50347AE48}">
      <dsp:nvSpPr>
        <dsp:cNvPr id="0" name=""/>
        <dsp:cNvSpPr/>
      </dsp:nvSpPr>
      <dsp:spPr>
        <a:xfrm>
          <a:off x="2377126" y="5249849"/>
          <a:ext cx="1928458" cy="1157075"/>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4496" tIns="99190" rIns="94496" bIns="99190" numCol="1" spcCol="1270" anchor="ctr" anchorCtr="0">
          <a:noAutofit/>
        </a:bodyPr>
        <a:lstStyle/>
        <a:p>
          <a:pPr marL="0" lvl="0" indent="0" algn="ctr" defTabSz="577850">
            <a:lnSpc>
              <a:spcPct val="90000"/>
            </a:lnSpc>
            <a:spcBef>
              <a:spcPct val="0"/>
            </a:spcBef>
            <a:spcAft>
              <a:spcPct val="35000"/>
            </a:spcAft>
            <a:buNone/>
          </a:pPr>
          <a:r>
            <a:rPr lang="en-US" sz="1300" kern="1200"/>
            <a:t>--&gt;Use MERN stack for efficient and secure app development9</a:t>
          </a:r>
        </a:p>
      </dsp:txBody>
      <dsp:txXfrm>
        <a:off x="2377126" y="5249849"/>
        <a:ext cx="1928458" cy="1157075"/>
      </dsp:txXfrm>
    </dsp:sp>
    <dsp:sp modelId="{8FEC96CC-0380-49EB-B79F-EB6230100610}">
      <dsp:nvSpPr>
        <dsp:cNvPr id="0" name=""/>
        <dsp:cNvSpPr/>
      </dsp:nvSpPr>
      <dsp:spPr>
        <a:xfrm>
          <a:off x="4749130" y="5249849"/>
          <a:ext cx="1928458" cy="1157075"/>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4496" tIns="99190" rIns="94496" bIns="99190" numCol="1" spcCol="1270" anchor="ctr" anchorCtr="0">
          <a:noAutofit/>
        </a:bodyPr>
        <a:lstStyle/>
        <a:p>
          <a:pPr marL="0" lvl="0" indent="0" algn="ctr" defTabSz="577850">
            <a:lnSpc>
              <a:spcPct val="90000"/>
            </a:lnSpc>
            <a:spcBef>
              <a:spcPct val="0"/>
            </a:spcBef>
            <a:spcAft>
              <a:spcPct val="35000"/>
            </a:spcAft>
            <a:buNone/>
          </a:pPr>
          <a:r>
            <a:rPr lang="en-US" sz="1300" kern="1200"/>
            <a:t>--&gt;Ensure the app can handle growing traffic and future feature additions.</a:t>
          </a:r>
        </a:p>
      </dsp:txBody>
      <dsp:txXfrm>
        <a:off x="4749130" y="5249849"/>
        <a:ext cx="1928458" cy="115707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D74EE0D-6372-4BC2-B6DE-E424401AB358}">
      <dsp:nvSpPr>
        <dsp:cNvPr id="0" name=""/>
        <dsp:cNvSpPr/>
      </dsp:nvSpPr>
      <dsp:spPr>
        <a:xfrm>
          <a:off x="2926297" y="741828"/>
          <a:ext cx="569784" cy="91440"/>
        </a:xfrm>
        <a:custGeom>
          <a:avLst/>
          <a:gdLst/>
          <a:ahLst/>
          <a:cxnLst/>
          <a:rect l="0" t="0" r="0" b="0"/>
          <a:pathLst>
            <a:path>
              <a:moveTo>
                <a:pt x="0" y="45720"/>
              </a:moveTo>
              <a:lnTo>
                <a:pt x="569784" y="45720"/>
              </a:lnTo>
            </a:path>
          </a:pathLst>
        </a:custGeom>
        <a:noFill/>
        <a:ln w="1270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196180" y="784546"/>
        <a:ext cx="30019" cy="6003"/>
      </dsp:txXfrm>
    </dsp:sp>
    <dsp:sp modelId="{964D2563-49DE-4682-8D87-050404D3A268}">
      <dsp:nvSpPr>
        <dsp:cNvPr id="0" name=""/>
        <dsp:cNvSpPr/>
      </dsp:nvSpPr>
      <dsp:spPr>
        <a:xfrm>
          <a:off x="317728" y="4437"/>
          <a:ext cx="2610369" cy="1566221"/>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910" tIns="134264" rIns="127910" bIns="134264" numCol="1" spcCol="1270" anchor="ctr" anchorCtr="0">
          <a:noAutofit/>
        </a:bodyPr>
        <a:lstStyle/>
        <a:p>
          <a:pPr marL="0" lvl="0" indent="0" algn="ctr" defTabSz="800100">
            <a:lnSpc>
              <a:spcPct val="90000"/>
            </a:lnSpc>
            <a:spcBef>
              <a:spcPct val="0"/>
            </a:spcBef>
            <a:spcAft>
              <a:spcPct val="35000"/>
            </a:spcAft>
            <a:buNone/>
          </a:pPr>
          <a:r>
            <a:rPr lang="en-US" sz="1800" kern="1200"/>
            <a:t>Scenario: Late-Night Craving Resolution:</a:t>
          </a:r>
        </a:p>
      </dsp:txBody>
      <dsp:txXfrm>
        <a:off x="317728" y="4437"/>
        <a:ext cx="2610369" cy="1566221"/>
      </dsp:txXfrm>
    </dsp:sp>
    <dsp:sp modelId="{C087E80B-1570-4918-9F59-7C2164AD53F0}">
      <dsp:nvSpPr>
        <dsp:cNvPr id="0" name=""/>
        <dsp:cNvSpPr/>
      </dsp:nvSpPr>
      <dsp:spPr>
        <a:xfrm>
          <a:off x="6137052" y="741828"/>
          <a:ext cx="569784" cy="91440"/>
        </a:xfrm>
        <a:custGeom>
          <a:avLst/>
          <a:gdLst/>
          <a:ahLst/>
          <a:cxnLst/>
          <a:rect l="0" t="0" r="0" b="0"/>
          <a:pathLst>
            <a:path>
              <a:moveTo>
                <a:pt x="0" y="45720"/>
              </a:moveTo>
              <a:lnTo>
                <a:pt x="569784" y="45720"/>
              </a:lnTo>
            </a:path>
          </a:pathLst>
        </a:custGeom>
        <a:noFill/>
        <a:ln w="1270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406934" y="784546"/>
        <a:ext cx="30019" cy="6003"/>
      </dsp:txXfrm>
    </dsp:sp>
    <dsp:sp modelId="{BA98A9EB-B300-4BE6-894E-C1EE4B6E748B}">
      <dsp:nvSpPr>
        <dsp:cNvPr id="0" name=""/>
        <dsp:cNvSpPr/>
      </dsp:nvSpPr>
      <dsp:spPr>
        <a:xfrm>
          <a:off x="3528482" y="4437"/>
          <a:ext cx="2610369" cy="1566221"/>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910" tIns="134264" rIns="127910" bIns="134264" numCol="1" spcCol="1270" anchor="ctr" anchorCtr="0">
          <a:noAutofit/>
        </a:bodyPr>
        <a:lstStyle/>
        <a:p>
          <a:pPr marL="0" lvl="0" indent="0" algn="ctr" defTabSz="800100">
            <a:lnSpc>
              <a:spcPct val="90000"/>
            </a:lnSpc>
            <a:spcBef>
              <a:spcPct val="0"/>
            </a:spcBef>
            <a:spcAft>
              <a:spcPct val="35000"/>
            </a:spcAft>
            <a:buNone/>
          </a:pPr>
          <a:r>
            <a:rPr lang="en-US" sz="1800" kern="1200"/>
            <a:t>¢</a:t>
          </a:r>
          <a:r>
            <a:rPr lang="en-US" sz="1800" b="1" kern="1200"/>
            <a:t>Meet Lisa</a:t>
          </a:r>
          <a:r>
            <a:rPr lang="en-US" sz="1800" kern="1200"/>
            <a:t>, a college student burning the midnight oil.</a:t>
          </a:r>
        </a:p>
      </dsp:txBody>
      <dsp:txXfrm>
        <a:off x="3528482" y="4437"/>
        <a:ext cx="2610369" cy="1566221"/>
      </dsp:txXfrm>
    </dsp:sp>
    <dsp:sp modelId="{0F9C3BBF-E79E-4CA1-9E57-A8825430D365}">
      <dsp:nvSpPr>
        <dsp:cNvPr id="0" name=""/>
        <dsp:cNvSpPr/>
      </dsp:nvSpPr>
      <dsp:spPr>
        <a:xfrm>
          <a:off x="1622913" y="1568858"/>
          <a:ext cx="6421508" cy="569784"/>
        </a:xfrm>
        <a:custGeom>
          <a:avLst/>
          <a:gdLst/>
          <a:ahLst/>
          <a:cxnLst/>
          <a:rect l="0" t="0" r="0" b="0"/>
          <a:pathLst>
            <a:path>
              <a:moveTo>
                <a:pt x="6421508" y="0"/>
              </a:moveTo>
              <a:lnTo>
                <a:pt x="6421508" y="301992"/>
              </a:lnTo>
              <a:lnTo>
                <a:pt x="0" y="301992"/>
              </a:lnTo>
              <a:lnTo>
                <a:pt x="0" y="569784"/>
              </a:lnTo>
            </a:path>
          </a:pathLst>
        </a:custGeom>
        <a:noFill/>
        <a:ln w="1270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672429" y="1850749"/>
        <a:ext cx="322475" cy="6003"/>
      </dsp:txXfrm>
    </dsp:sp>
    <dsp:sp modelId="{001CA2B5-53A1-4445-B779-CB310A50D6AB}">
      <dsp:nvSpPr>
        <dsp:cNvPr id="0" name=""/>
        <dsp:cNvSpPr/>
      </dsp:nvSpPr>
      <dsp:spPr>
        <a:xfrm>
          <a:off x="6739237" y="4437"/>
          <a:ext cx="2610369" cy="1566221"/>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910" tIns="134264" rIns="127910" bIns="134264" numCol="1" spcCol="1270" anchor="ctr" anchorCtr="0">
          <a:noAutofit/>
        </a:bodyPr>
        <a:lstStyle/>
        <a:p>
          <a:pPr marL="0" lvl="0" indent="0" algn="ctr" defTabSz="800100">
            <a:lnSpc>
              <a:spcPct val="90000"/>
            </a:lnSpc>
            <a:spcBef>
              <a:spcPct val="0"/>
            </a:spcBef>
            <a:spcAft>
              <a:spcPct val="35000"/>
            </a:spcAft>
            <a:buNone/>
          </a:pPr>
          <a:r>
            <a:rPr lang="en-US" sz="1800" kern="1200"/>
            <a:t>¢She skipped dinner and wants a quick, convenient solution to satisfy her hunger.</a:t>
          </a:r>
        </a:p>
      </dsp:txBody>
      <dsp:txXfrm>
        <a:off x="6739237" y="4437"/>
        <a:ext cx="2610369" cy="1566221"/>
      </dsp:txXfrm>
    </dsp:sp>
    <dsp:sp modelId="{598A1625-CF8B-470D-945F-3D02399A97EA}">
      <dsp:nvSpPr>
        <dsp:cNvPr id="0" name=""/>
        <dsp:cNvSpPr/>
      </dsp:nvSpPr>
      <dsp:spPr>
        <a:xfrm>
          <a:off x="2926297" y="2908434"/>
          <a:ext cx="569784" cy="91440"/>
        </a:xfrm>
        <a:custGeom>
          <a:avLst/>
          <a:gdLst/>
          <a:ahLst/>
          <a:cxnLst/>
          <a:rect l="0" t="0" r="0" b="0"/>
          <a:pathLst>
            <a:path>
              <a:moveTo>
                <a:pt x="0" y="45720"/>
              </a:moveTo>
              <a:lnTo>
                <a:pt x="569784" y="45720"/>
              </a:lnTo>
            </a:path>
          </a:pathLst>
        </a:custGeom>
        <a:noFill/>
        <a:ln w="1270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196180" y="2951152"/>
        <a:ext cx="30019" cy="6003"/>
      </dsp:txXfrm>
    </dsp:sp>
    <dsp:sp modelId="{E0460E07-F821-4D22-8462-AA16B4FCAEF9}">
      <dsp:nvSpPr>
        <dsp:cNvPr id="0" name=""/>
        <dsp:cNvSpPr/>
      </dsp:nvSpPr>
      <dsp:spPr>
        <a:xfrm>
          <a:off x="317728" y="2171043"/>
          <a:ext cx="2610369" cy="1566221"/>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910" tIns="134264" rIns="127910" bIns="134264" numCol="1" spcCol="1270" anchor="ctr" anchorCtr="0">
          <a:noAutofit/>
        </a:bodyPr>
        <a:lstStyle/>
        <a:p>
          <a:pPr marL="0" lvl="0" indent="0" algn="ctr" defTabSz="800100">
            <a:lnSpc>
              <a:spcPct val="90000"/>
            </a:lnSpc>
            <a:spcBef>
              <a:spcPct val="0"/>
            </a:spcBef>
            <a:spcAft>
              <a:spcPct val="35000"/>
            </a:spcAft>
            <a:buNone/>
          </a:pPr>
          <a:r>
            <a:rPr lang="en-US" sz="1800" kern="1200"/>
            <a:t>¢</a:t>
          </a:r>
          <a:r>
            <a:rPr lang="en-US" sz="1800" b="1" kern="1200"/>
            <a:t>Solution:</a:t>
          </a:r>
          <a:r>
            <a:rPr lang="en-US" sz="1800" kern="1200"/>
            <a:t> SB Foods allows Lisa to order food seamlessly during late-night hours.</a:t>
          </a:r>
        </a:p>
      </dsp:txBody>
      <dsp:txXfrm>
        <a:off x="317728" y="2171043"/>
        <a:ext cx="2610369" cy="1566221"/>
      </dsp:txXfrm>
    </dsp:sp>
    <dsp:sp modelId="{372FE5FC-1CED-436D-9549-A4D1D9F592FC}">
      <dsp:nvSpPr>
        <dsp:cNvPr id="0" name=""/>
        <dsp:cNvSpPr/>
      </dsp:nvSpPr>
      <dsp:spPr>
        <a:xfrm>
          <a:off x="6137052" y="2908434"/>
          <a:ext cx="569784" cy="91440"/>
        </a:xfrm>
        <a:custGeom>
          <a:avLst/>
          <a:gdLst/>
          <a:ahLst/>
          <a:cxnLst/>
          <a:rect l="0" t="0" r="0" b="0"/>
          <a:pathLst>
            <a:path>
              <a:moveTo>
                <a:pt x="0" y="45720"/>
              </a:moveTo>
              <a:lnTo>
                <a:pt x="569784" y="45720"/>
              </a:lnTo>
            </a:path>
          </a:pathLst>
        </a:custGeom>
        <a:noFill/>
        <a:ln w="1270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406934" y="2951152"/>
        <a:ext cx="30019" cy="6003"/>
      </dsp:txXfrm>
    </dsp:sp>
    <dsp:sp modelId="{EBF7998E-2959-4BEA-BC53-F44382E307DB}">
      <dsp:nvSpPr>
        <dsp:cNvPr id="0" name=""/>
        <dsp:cNvSpPr/>
      </dsp:nvSpPr>
      <dsp:spPr>
        <a:xfrm>
          <a:off x="3528482" y="2171043"/>
          <a:ext cx="2610369" cy="1566221"/>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910" tIns="134264" rIns="127910" bIns="134264" numCol="1" spcCol="1270" anchor="ctr" anchorCtr="0">
          <a:noAutofit/>
        </a:bodyPr>
        <a:lstStyle/>
        <a:p>
          <a:pPr marL="0" lvl="0" indent="0" algn="ctr" defTabSz="800100">
            <a:lnSpc>
              <a:spcPct val="90000"/>
            </a:lnSpc>
            <a:spcBef>
              <a:spcPct val="0"/>
            </a:spcBef>
            <a:spcAft>
              <a:spcPct val="35000"/>
            </a:spcAft>
            <a:buNone/>
          </a:pPr>
          <a:r>
            <a:rPr lang="en-US" sz="1800" kern="1200"/>
            <a:t>¢</a:t>
          </a:r>
          <a:r>
            <a:rPr lang="en-US" sz="1800" b="1" kern="1200"/>
            <a:t>Steps Lisa Takes:</a:t>
          </a:r>
          <a:endParaRPr lang="en-US" sz="1800" kern="1200"/>
        </a:p>
      </dsp:txBody>
      <dsp:txXfrm>
        <a:off x="3528482" y="2171043"/>
        <a:ext cx="2610369" cy="1566221"/>
      </dsp:txXfrm>
    </dsp:sp>
    <dsp:sp modelId="{99448C51-2CAA-4FD6-B5FD-27155111F3B4}">
      <dsp:nvSpPr>
        <dsp:cNvPr id="0" name=""/>
        <dsp:cNvSpPr/>
      </dsp:nvSpPr>
      <dsp:spPr>
        <a:xfrm>
          <a:off x="1622913" y="3735465"/>
          <a:ext cx="6421508" cy="569784"/>
        </a:xfrm>
        <a:custGeom>
          <a:avLst/>
          <a:gdLst/>
          <a:ahLst/>
          <a:cxnLst/>
          <a:rect l="0" t="0" r="0" b="0"/>
          <a:pathLst>
            <a:path>
              <a:moveTo>
                <a:pt x="6421508" y="0"/>
              </a:moveTo>
              <a:lnTo>
                <a:pt x="6421508" y="301992"/>
              </a:lnTo>
              <a:lnTo>
                <a:pt x="0" y="301992"/>
              </a:lnTo>
              <a:lnTo>
                <a:pt x="0" y="569784"/>
              </a:lnTo>
            </a:path>
          </a:pathLst>
        </a:custGeom>
        <a:noFill/>
        <a:ln w="1270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672429" y="4017355"/>
        <a:ext cx="322475" cy="6003"/>
      </dsp:txXfrm>
    </dsp:sp>
    <dsp:sp modelId="{EB580870-A8DE-4D7A-BF4F-03E5BC3BA04A}">
      <dsp:nvSpPr>
        <dsp:cNvPr id="0" name=""/>
        <dsp:cNvSpPr/>
      </dsp:nvSpPr>
      <dsp:spPr>
        <a:xfrm>
          <a:off x="6739237" y="2171043"/>
          <a:ext cx="2610369" cy="1566221"/>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910" tIns="134264" rIns="127910" bIns="134264" numCol="1" spcCol="1270" anchor="ctr" anchorCtr="0">
          <a:noAutofit/>
        </a:bodyPr>
        <a:lstStyle/>
        <a:p>
          <a:pPr marL="0" lvl="0" indent="0" algn="ctr" defTabSz="800100">
            <a:lnSpc>
              <a:spcPct val="90000"/>
            </a:lnSpc>
            <a:spcBef>
              <a:spcPct val="0"/>
            </a:spcBef>
            <a:spcAft>
              <a:spcPct val="35000"/>
            </a:spcAft>
            <a:buNone/>
          </a:pPr>
          <a:r>
            <a:rPr lang="en-US" sz="1800" kern="1200"/>
            <a:t>¢Navigates to late-night delivery options.</a:t>
          </a:r>
        </a:p>
      </dsp:txBody>
      <dsp:txXfrm>
        <a:off x="6739237" y="2171043"/>
        <a:ext cx="2610369" cy="1566221"/>
      </dsp:txXfrm>
    </dsp:sp>
    <dsp:sp modelId="{FA2DCC95-645A-4045-93F9-0BF84E937629}">
      <dsp:nvSpPr>
        <dsp:cNvPr id="0" name=""/>
        <dsp:cNvSpPr/>
      </dsp:nvSpPr>
      <dsp:spPr>
        <a:xfrm>
          <a:off x="2926297" y="5075040"/>
          <a:ext cx="569784" cy="91440"/>
        </a:xfrm>
        <a:custGeom>
          <a:avLst/>
          <a:gdLst/>
          <a:ahLst/>
          <a:cxnLst/>
          <a:rect l="0" t="0" r="0" b="0"/>
          <a:pathLst>
            <a:path>
              <a:moveTo>
                <a:pt x="0" y="45720"/>
              </a:moveTo>
              <a:lnTo>
                <a:pt x="569784" y="45720"/>
              </a:lnTo>
            </a:path>
          </a:pathLst>
        </a:custGeom>
        <a:noFill/>
        <a:ln w="1270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196180" y="5117759"/>
        <a:ext cx="30019" cy="6003"/>
      </dsp:txXfrm>
    </dsp:sp>
    <dsp:sp modelId="{4D27AA2B-2E17-4DA3-AD6D-7797BE8024E0}">
      <dsp:nvSpPr>
        <dsp:cNvPr id="0" name=""/>
        <dsp:cNvSpPr/>
      </dsp:nvSpPr>
      <dsp:spPr>
        <a:xfrm>
          <a:off x="317728" y="4337650"/>
          <a:ext cx="2610369" cy="1566221"/>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910" tIns="134264" rIns="127910" bIns="134264" numCol="1" spcCol="1270" anchor="ctr" anchorCtr="0">
          <a:noAutofit/>
        </a:bodyPr>
        <a:lstStyle/>
        <a:p>
          <a:pPr marL="0" lvl="0" indent="0" algn="ctr" defTabSz="800100">
            <a:lnSpc>
              <a:spcPct val="90000"/>
            </a:lnSpc>
            <a:spcBef>
              <a:spcPct val="0"/>
            </a:spcBef>
            <a:spcAft>
              <a:spcPct val="35000"/>
            </a:spcAft>
            <a:buNone/>
          </a:pPr>
          <a:r>
            <a:rPr lang="en-US" sz="1800" kern="1200"/>
            <a:t>¢Selects her favorite diner and dishes.</a:t>
          </a:r>
        </a:p>
      </dsp:txBody>
      <dsp:txXfrm>
        <a:off x="317728" y="4337650"/>
        <a:ext cx="2610369" cy="1566221"/>
      </dsp:txXfrm>
    </dsp:sp>
    <dsp:sp modelId="{8A12C875-FF94-4B31-A138-8EE6D9AB9629}">
      <dsp:nvSpPr>
        <dsp:cNvPr id="0" name=""/>
        <dsp:cNvSpPr/>
      </dsp:nvSpPr>
      <dsp:spPr>
        <a:xfrm>
          <a:off x="6137052" y="5075040"/>
          <a:ext cx="569784" cy="91440"/>
        </a:xfrm>
        <a:custGeom>
          <a:avLst/>
          <a:gdLst/>
          <a:ahLst/>
          <a:cxnLst/>
          <a:rect l="0" t="0" r="0" b="0"/>
          <a:pathLst>
            <a:path>
              <a:moveTo>
                <a:pt x="0" y="45720"/>
              </a:moveTo>
              <a:lnTo>
                <a:pt x="569784" y="45720"/>
              </a:lnTo>
            </a:path>
          </a:pathLst>
        </a:custGeom>
        <a:noFill/>
        <a:ln w="1270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406934" y="5117759"/>
        <a:ext cx="30019" cy="6003"/>
      </dsp:txXfrm>
    </dsp:sp>
    <dsp:sp modelId="{D93975C0-F0FE-4564-8D0A-D471E0EE90C1}">
      <dsp:nvSpPr>
        <dsp:cNvPr id="0" name=""/>
        <dsp:cNvSpPr/>
      </dsp:nvSpPr>
      <dsp:spPr>
        <a:xfrm>
          <a:off x="3528482" y="4337650"/>
          <a:ext cx="2610369" cy="1566221"/>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910" tIns="134264" rIns="127910" bIns="134264" numCol="1" spcCol="1270" anchor="ctr" anchorCtr="0">
          <a:noAutofit/>
        </a:bodyPr>
        <a:lstStyle/>
        <a:p>
          <a:pPr marL="0" lvl="0" indent="0" algn="ctr" defTabSz="800100">
            <a:lnSpc>
              <a:spcPct val="90000"/>
            </a:lnSpc>
            <a:spcBef>
              <a:spcPct val="0"/>
            </a:spcBef>
            <a:spcAft>
              <a:spcPct val="35000"/>
            </a:spcAft>
            <a:buNone/>
          </a:pPr>
          <a:r>
            <a:rPr lang="en-US" sz="1800" kern="1200"/>
            <a:t>¢Adds the items to her cart, specifies delivery address, and chooses payment method.</a:t>
          </a:r>
        </a:p>
      </dsp:txBody>
      <dsp:txXfrm>
        <a:off x="3528482" y="4337650"/>
        <a:ext cx="2610369" cy="1566221"/>
      </dsp:txXfrm>
    </dsp:sp>
    <dsp:sp modelId="{EB4D243A-E9A3-4A70-A71F-A51A0CAB3D4E}">
      <dsp:nvSpPr>
        <dsp:cNvPr id="0" name=""/>
        <dsp:cNvSpPr/>
      </dsp:nvSpPr>
      <dsp:spPr>
        <a:xfrm>
          <a:off x="6739237" y="4337650"/>
          <a:ext cx="2610369" cy="1566221"/>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910" tIns="134264" rIns="127910" bIns="134264" numCol="1" spcCol="1270" anchor="ctr" anchorCtr="0">
          <a:noAutofit/>
        </a:bodyPr>
        <a:lstStyle/>
        <a:p>
          <a:pPr marL="0" lvl="0" indent="0" algn="ctr" defTabSz="800100">
            <a:lnSpc>
              <a:spcPct val="90000"/>
            </a:lnSpc>
            <a:spcBef>
              <a:spcPct val="0"/>
            </a:spcBef>
            <a:spcAft>
              <a:spcPct val="35000"/>
            </a:spcAft>
            <a:buNone/>
          </a:pPr>
          <a:r>
            <a:rPr lang="en-US" sz="1800" kern="1200"/>
            <a:t>¢Receives instant confirmation and order tracking.</a:t>
          </a:r>
        </a:p>
      </dsp:txBody>
      <dsp:txXfrm>
        <a:off x="6739237" y="4337650"/>
        <a:ext cx="2610369" cy="1566221"/>
      </dsp:txXfrm>
    </dsp:sp>
  </dsp:spTree>
</dsp:drawing>
</file>

<file path=ppt/diagrams/layout1.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p>
            <a:fld id="{C764DE79-268F-4C1A-8933-263129D2AF90}" type="datetimeFigureOut">
              <a:rPr lang="en-US" dirty="0"/>
              <a:t>11/16/2024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4771217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11/16/2024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5999932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11/16/2024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1540236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11/16/2024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6947182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831851" y="4589465"/>
            <a:ext cx="10515600" cy="1500187"/>
          </a:xfrm>
        </p:spPr>
        <p:txBody>
          <a:bodyPr/>
          <a:lstStyle>
            <a:lvl1pPr marL="0" indent="0">
              <a:buNone/>
              <a:defRPr sz="1800">
                <a:solidFill>
                  <a:schemeClr val="tx1">
                    <a:tint val="82000"/>
                  </a:schemeClr>
                </a:solidFill>
              </a:defRPr>
            </a:lvl1pPr>
            <a:lvl2pPr marL="342900" indent="0">
              <a:buNone/>
              <a:defRPr sz="1500">
                <a:solidFill>
                  <a:schemeClr val="tx1">
                    <a:tint val="82000"/>
                  </a:schemeClr>
                </a:solidFill>
              </a:defRPr>
            </a:lvl2pPr>
            <a:lvl3pPr marL="685800" indent="0">
              <a:buNone/>
              <a:defRPr sz="1350">
                <a:solidFill>
                  <a:schemeClr val="tx1">
                    <a:tint val="82000"/>
                  </a:schemeClr>
                </a:solidFill>
              </a:defRPr>
            </a:lvl3pPr>
            <a:lvl4pPr marL="1028700" indent="0">
              <a:buNone/>
              <a:defRPr sz="1200">
                <a:solidFill>
                  <a:schemeClr val="tx1">
                    <a:tint val="82000"/>
                  </a:schemeClr>
                </a:solidFill>
              </a:defRPr>
            </a:lvl4pPr>
            <a:lvl5pPr marL="1371600" indent="0">
              <a:buNone/>
              <a:defRPr sz="1200">
                <a:solidFill>
                  <a:schemeClr val="tx1">
                    <a:tint val="82000"/>
                  </a:schemeClr>
                </a:solidFill>
              </a:defRPr>
            </a:lvl5pPr>
            <a:lvl6pPr marL="1714500" indent="0">
              <a:buNone/>
              <a:defRPr sz="1200">
                <a:solidFill>
                  <a:schemeClr val="tx1">
                    <a:tint val="82000"/>
                  </a:schemeClr>
                </a:solidFill>
              </a:defRPr>
            </a:lvl6pPr>
            <a:lvl7pPr marL="2057400" indent="0">
              <a:buNone/>
              <a:defRPr sz="1200">
                <a:solidFill>
                  <a:schemeClr val="tx1">
                    <a:tint val="82000"/>
                  </a:schemeClr>
                </a:solidFill>
              </a:defRPr>
            </a:lvl7pPr>
            <a:lvl8pPr marL="2400300" indent="0">
              <a:buNone/>
              <a:defRPr sz="1200">
                <a:solidFill>
                  <a:schemeClr val="tx1">
                    <a:tint val="82000"/>
                  </a:schemeClr>
                </a:solidFill>
              </a:defRPr>
            </a:lvl8pPr>
            <a:lvl9pPr marL="2743200" indent="0">
              <a:buNone/>
              <a:defRPr sz="120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11/16/2024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128688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764DE79-268F-4C1A-8933-263129D2AF90}" type="datetimeFigureOut">
              <a:rPr lang="en-US" dirty="0"/>
              <a:t>11/16/2024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0061388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9" y="1681163"/>
            <a:ext cx="5157787"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6172201"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764DE79-268F-4C1A-8933-263129D2AF90}" type="datetimeFigureOut">
              <a:rPr lang="en-US" dirty="0"/>
              <a:t>11/16/2024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42821183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764DE79-268F-4C1A-8933-263129D2AF90}" type="datetimeFigureOut">
              <a:rPr lang="en-US" dirty="0"/>
              <a:t>11/16/2024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7421605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11/16/2024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091409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2400"/>
            </a:lvl1pPr>
          </a:lstStyle>
          <a:p>
            <a:r>
              <a:rPr lang="en-US"/>
              <a:t>Click to edit Master title style</a:t>
            </a:r>
          </a:p>
        </p:txBody>
      </p:sp>
      <p:sp>
        <p:nvSpPr>
          <p:cNvPr id="3" name="Content Placeholder 2"/>
          <p:cNvSpPr>
            <a:spLocks noGrp="1"/>
          </p:cNvSpPr>
          <p:nvPr>
            <p:ph idx="1"/>
          </p:nvPr>
        </p:nvSpPr>
        <p:spPr>
          <a:xfrm>
            <a:off x="5183188" y="987427"/>
            <a:ext cx="617220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11/16/2024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1100651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2400"/>
            </a:lvl1pPr>
          </a:lstStyle>
          <a:p>
            <a:r>
              <a:rPr lang="en-US"/>
              <a:t>Click to edit Master title style</a:t>
            </a:r>
          </a:p>
        </p:txBody>
      </p:sp>
      <p:sp>
        <p:nvSpPr>
          <p:cNvPr id="3" name="Picture Placeholder 2"/>
          <p:cNvSpPr>
            <a:spLocks noGrp="1" noChangeAspect="1"/>
          </p:cNvSpPr>
          <p:nvPr>
            <p:ph type="pic" idx="1"/>
          </p:nvPr>
        </p:nvSpPr>
        <p:spPr>
          <a:xfrm>
            <a:off x="5183188" y="987427"/>
            <a:ext cx="6172200" cy="4873625"/>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11/16/2024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8657182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900">
                <a:solidFill>
                  <a:schemeClr val="tx1">
                    <a:tint val="82000"/>
                  </a:schemeClr>
                </a:solidFill>
              </a:defRPr>
            </a:lvl1pPr>
          </a:lstStyle>
          <a:p>
            <a:fld id="{C764DE79-268F-4C1A-8933-263129D2AF90}" type="datetimeFigureOut">
              <a:rPr lang="en-US" dirty="0"/>
              <a:t>11/16/2024</a:t>
            </a:fld>
            <a:endParaRPr lang="en-US"/>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90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900">
                <a:solidFill>
                  <a:schemeClr val="tx1">
                    <a:tint val="82000"/>
                  </a:schemeClr>
                </a:solidFill>
              </a:defRPr>
            </a:lvl1pPr>
          </a:lstStyle>
          <a:p>
            <a:fld id="{48F63A3B-78C7-47BE-AE5E-E10140E04643}" type="slidenum">
              <a:rPr lang="en-US" dirty="0"/>
              <a:t>‹#›</a:t>
            </a:fld>
            <a:endParaRPr lang="en-US"/>
          </a:p>
        </p:txBody>
      </p:sp>
    </p:spTree>
    <p:extLst>
      <p:ext uri="{BB962C8B-B14F-4D97-AF65-F5344CB8AC3E}">
        <p14:creationId xmlns:p14="http://schemas.microsoft.com/office/powerpoint/2010/main" val="3605703051"/>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9.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C4FDBE2-32F7-4AC4-A40C-C51C65B1D4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3999" y="857250"/>
            <a:ext cx="9144000"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sz="1350">
              <a:solidFill>
                <a:schemeClr val="tx1"/>
              </a:solidFill>
            </a:endParaRPr>
          </a:p>
        </p:txBody>
      </p:sp>
      <p:sp>
        <p:nvSpPr>
          <p:cNvPr id="2" name="Title 1"/>
          <p:cNvSpPr>
            <a:spLocks noGrp="1"/>
          </p:cNvSpPr>
          <p:nvPr>
            <p:ph type="ctrTitle"/>
          </p:nvPr>
        </p:nvSpPr>
        <p:spPr>
          <a:xfrm>
            <a:off x="5096950" y="3728134"/>
            <a:ext cx="5074804" cy="876141"/>
          </a:xfrm>
        </p:spPr>
        <p:txBody>
          <a:bodyPr>
            <a:normAutofit/>
          </a:bodyPr>
          <a:lstStyle/>
          <a:p>
            <a:r>
              <a:rPr lang="en-US">
                <a:solidFill>
                  <a:srgbClr val="FFFFFE"/>
                </a:solidFill>
              </a:rPr>
              <a:t>NAAN MUDHALVAN</a:t>
            </a:r>
          </a:p>
        </p:txBody>
      </p:sp>
      <p:sp>
        <p:nvSpPr>
          <p:cNvPr id="3" name="Subtitle 2"/>
          <p:cNvSpPr>
            <a:spLocks noGrp="1"/>
          </p:cNvSpPr>
          <p:nvPr>
            <p:ph type="subTitle" idx="1"/>
          </p:nvPr>
        </p:nvSpPr>
        <p:spPr>
          <a:xfrm>
            <a:off x="5096950" y="4673330"/>
            <a:ext cx="5074804" cy="876142"/>
          </a:xfrm>
        </p:spPr>
        <p:txBody>
          <a:bodyPr vert="horz" lIns="68580" tIns="34290" rIns="68580" bIns="34290" rtlCol="0">
            <a:normAutofit/>
          </a:bodyPr>
          <a:lstStyle/>
          <a:p>
            <a:r>
              <a:rPr lang="en-US">
                <a:solidFill>
                  <a:srgbClr val="FFFFFE"/>
                </a:solidFill>
              </a:rPr>
              <a:t>MERN stack powered by mongoDB</a:t>
            </a:r>
          </a:p>
          <a:p>
            <a:endParaRPr lang="en-US">
              <a:solidFill>
                <a:srgbClr val="FFFFFE"/>
              </a:solidFill>
            </a:endParaRPr>
          </a:p>
        </p:txBody>
      </p:sp>
      <p:sp>
        <p:nvSpPr>
          <p:cNvPr id="9" name="Freeform: Shape 8">
            <a:extLst>
              <a:ext uri="{FF2B5EF4-FFF2-40B4-BE49-F238E27FC236}">
                <a16:creationId xmlns:a16="http://schemas.microsoft.com/office/drawing/2014/main" id="{EBF4792E-DF83-4D24-9924-01EC30A32C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001" y="1126135"/>
            <a:ext cx="2964194" cy="4449129"/>
          </a:xfrm>
          <a:custGeom>
            <a:avLst/>
            <a:gdLst>
              <a:gd name="connsiteX0" fmla="*/ 986173 w 3952259"/>
              <a:gd name="connsiteY0" fmla="*/ 0 h 5932172"/>
              <a:gd name="connsiteX1" fmla="*/ 3952259 w 3952259"/>
              <a:gd name="connsiteY1" fmla="*/ 2966086 h 5932172"/>
              <a:gd name="connsiteX2" fmla="*/ 986173 w 3952259"/>
              <a:gd name="connsiteY2" fmla="*/ 5932172 h 5932172"/>
              <a:gd name="connsiteX3" fmla="*/ 104150 w 3952259"/>
              <a:gd name="connsiteY3" fmla="*/ 5798823 h 5932172"/>
              <a:gd name="connsiteX4" fmla="*/ 0 w 3952259"/>
              <a:gd name="connsiteY4" fmla="*/ 5760704 h 5932172"/>
              <a:gd name="connsiteX5" fmla="*/ 0 w 3952259"/>
              <a:gd name="connsiteY5" fmla="*/ 171469 h 5932172"/>
              <a:gd name="connsiteX6" fmla="*/ 104150 w 3952259"/>
              <a:gd name="connsiteY6" fmla="*/ 133350 h 5932172"/>
              <a:gd name="connsiteX7" fmla="*/ 986173 w 3952259"/>
              <a:gd name="connsiteY7" fmla="*/ 0 h 5932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52259" h="5932172">
                <a:moveTo>
                  <a:pt x="986173" y="0"/>
                </a:moveTo>
                <a:cubicBezTo>
                  <a:pt x="2624297" y="0"/>
                  <a:pt x="3952259" y="1327962"/>
                  <a:pt x="3952259" y="2966086"/>
                </a:cubicBezTo>
                <a:cubicBezTo>
                  <a:pt x="3952259" y="4604210"/>
                  <a:pt x="2624297" y="5932172"/>
                  <a:pt x="986173" y="5932172"/>
                </a:cubicBezTo>
                <a:cubicBezTo>
                  <a:pt x="679025" y="5932172"/>
                  <a:pt x="382781" y="5885486"/>
                  <a:pt x="104150" y="5798823"/>
                </a:cubicBezTo>
                <a:lnTo>
                  <a:pt x="0" y="5760704"/>
                </a:lnTo>
                <a:lnTo>
                  <a:pt x="0" y="171469"/>
                </a:lnTo>
                <a:lnTo>
                  <a:pt x="104150" y="133350"/>
                </a:lnTo>
                <a:cubicBezTo>
                  <a:pt x="382781" y="46686"/>
                  <a:pt x="679025" y="0"/>
                  <a:pt x="98617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0"/>
          </a:p>
        </p:txBody>
      </p:sp>
      <p:sp>
        <p:nvSpPr>
          <p:cNvPr id="10" name="Freeform: Shape 9">
            <a:extLst>
              <a:ext uri="{FF2B5EF4-FFF2-40B4-BE49-F238E27FC236}">
                <a16:creationId xmlns:a16="http://schemas.microsoft.com/office/drawing/2014/main" id="{15837328-A57C-47AA-B520-C83F4A6BD1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17595" y="857251"/>
            <a:ext cx="3356811" cy="2442253"/>
          </a:xfrm>
          <a:custGeom>
            <a:avLst/>
            <a:gdLst>
              <a:gd name="connsiteX0" fmla="*/ 246861 w 4475748"/>
              <a:gd name="connsiteY0" fmla="*/ 0 h 3256337"/>
              <a:gd name="connsiteX1" fmla="*/ 4228888 w 4475748"/>
              <a:gd name="connsiteY1" fmla="*/ 0 h 3256337"/>
              <a:gd name="connsiteX2" fmla="*/ 4299885 w 4475748"/>
              <a:gd name="connsiteY2" fmla="*/ 147382 h 3256337"/>
              <a:gd name="connsiteX3" fmla="*/ 4475748 w 4475748"/>
              <a:gd name="connsiteY3" fmla="*/ 1018463 h 3256337"/>
              <a:gd name="connsiteX4" fmla="*/ 2237874 w 4475748"/>
              <a:gd name="connsiteY4" fmla="*/ 3256337 h 3256337"/>
              <a:gd name="connsiteX5" fmla="*/ 0 w 4475748"/>
              <a:gd name="connsiteY5" fmla="*/ 1018463 h 3256337"/>
              <a:gd name="connsiteX6" fmla="*/ 175863 w 4475748"/>
              <a:gd name="connsiteY6" fmla="*/ 147382 h 3256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75748" h="3256337">
                <a:moveTo>
                  <a:pt x="246861" y="0"/>
                </a:moveTo>
                <a:lnTo>
                  <a:pt x="4228888" y="0"/>
                </a:lnTo>
                <a:lnTo>
                  <a:pt x="4299885" y="147382"/>
                </a:lnTo>
                <a:cubicBezTo>
                  <a:pt x="4413128" y="415117"/>
                  <a:pt x="4475748" y="709477"/>
                  <a:pt x="4475748" y="1018463"/>
                </a:cubicBezTo>
                <a:cubicBezTo>
                  <a:pt x="4475748" y="2254407"/>
                  <a:pt x="3473818" y="3256337"/>
                  <a:pt x="2237874" y="3256337"/>
                </a:cubicBezTo>
                <a:cubicBezTo>
                  <a:pt x="1001930" y="3256337"/>
                  <a:pt x="0" y="2254407"/>
                  <a:pt x="0" y="1018463"/>
                </a:cubicBezTo>
                <a:cubicBezTo>
                  <a:pt x="0" y="709477"/>
                  <a:pt x="62621" y="415117"/>
                  <a:pt x="175863" y="147382"/>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0"/>
          </a:p>
        </p:txBody>
      </p:sp>
      <p:sp>
        <p:nvSpPr>
          <p:cNvPr id="12" name="Arc 11">
            <a:extLst>
              <a:ext uri="{FF2B5EF4-FFF2-40B4-BE49-F238E27FC236}">
                <a16:creationId xmlns:a16="http://schemas.microsoft.com/office/drawing/2014/main" id="{E2B33195-5BCA-4BB7-A82D-6739522687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7580241">
            <a:off x="185700" y="1317466"/>
            <a:ext cx="4649945" cy="4649945"/>
          </a:xfrm>
          <a:prstGeom prst="arc">
            <a:avLst>
              <a:gd name="adj1" fmla="val 14455503"/>
              <a:gd name="adj2" fmla="val 18389131"/>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4" name="Picture 3" descr="A pencil and graduation cap with text&#10;&#10;Description automatically generated">
            <a:extLst>
              <a:ext uri="{FF2B5EF4-FFF2-40B4-BE49-F238E27FC236}">
                <a16:creationId xmlns:a16="http://schemas.microsoft.com/office/drawing/2014/main" id="{1374025E-4563-49C0-4382-5773E91012BF}"/>
              </a:ext>
            </a:extLst>
          </p:cNvPr>
          <p:cNvPicPr>
            <a:picLocks noChangeAspect="1"/>
          </p:cNvPicPr>
          <p:nvPr/>
        </p:nvPicPr>
        <p:blipFill>
          <a:blip r:embed="rId2"/>
          <a:stretch>
            <a:fillRect/>
          </a:stretch>
        </p:blipFill>
        <p:spPr>
          <a:xfrm>
            <a:off x="1614874" y="2695155"/>
            <a:ext cx="2360168" cy="1368897"/>
          </a:xfrm>
          <a:custGeom>
            <a:avLst/>
            <a:gdLst/>
            <a:ahLst/>
            <a:cxnLst/>
            <a:rect l="l" t="t" r="r" b="b"/>
            <a:pathLst>
              <a:path w="2028107" h="1916009">
                <a:moveTo>
                  <a:pt x="35370" y="0"/>
                </a:moveTo>
                <a:lnTo>
                  <a:pt x="1992737" y="0"/>
                </a:lnTo>
                <a:cubicBezTo>
                  <a:pt x="2012271" y="0"/>
                  <a:pt x="2028107" y="15836"/>
                  <a:pt x="2028107" y="35370"/>
                </a:cubicBezTo>
                <a:lnTo>
                  <a:pt x="2028107" y="1880639"/>
                </a:lnTo>
                <a:cubicBezTo>
                  <a:pt x="2028107" y="1900173"/>
                  <a:pt x="2012271" y="1916009"/>
                  <a:pt x="1992737" y="1916009"/>
                </a:cubicBezTo>
                <a:lnTo>
                  <a:pt x="35370" y="1916009"/>
                </a:lnTo>
                <a:cubicBezTo>
                  <a:pt x="15836" y="1916009"/>
                  <a:pt x="0" y="1900173"/>
                  <a:pt x="0" y="1880639"/>
                </a:cubicBezTo>
                <a:lnTo>
                  <a:pt x="0" y="35370"/>
                </a:lnTo>
                <a:cubicBezTo>
                  <a:pt x="0" y="15836"/>
                  <a:pt x="15836" y="0"/>
                  <a:pt x="35370" y="0"/>
                </a:cubicBezTo>
                <a:close/>
              </a:path>
            </a:pathLst>
          </a:custGeom>
        </p:spPr>
      </p:pic>
      <p:pic>
        <p:nvPicPr>
          <p:cNvPr id="6" name="Picture 5" descr="A logo with a red blue and green swirl&#10;&#10;Description automatically generated">
            <a:extLst>
              <a:ext uri="{FF2B5EF4-FFF2-40B4-BE49-F238E27FC236}">
                <a16:creationId xmlns:a16="http://schemas.microsoft.com/office/drawing/2014/main" id="{028EF8C0-A798-61FF-2437-A25C5F5E4676}"/>
              </a:ext>
            </a:extLst>
          </p:cNvPr>
          <p:cNvPicPr>
            <a:picLocks noChangeAspect="1"/>
          </p:cNvPicPr>
          <p:nvPr/>
        </p:nvPicPr>
        <p:blipFill>
          <a:blip r:embed="rId3"/>
          <a:stretch>
            <a:fillRect/>
          </a:stretch>
        </p:blipFill>
        <p:spPr>
          <a:xfrm>
            <a:off x="5162987" y="957532"/>
            <a:ext cx="1866029" cy="1866029"/>
          </a:xfrm>
          <a:custGeom>
            <a:avLst/>
            <a:gdLst/>
            <a:ahLst/>
            <a:cxnLst/>
            <a:rect l="l" t="t" r="r" b="b"/>
            <a:pathLst>
              <a:path w="2487175" h="2487175">
                <a:moveTo>
                  <a:pt x="67328" y="0"/>
                </a:moveTo>
                <a:lnTo>
                  <a:pt x="2419847" y="0"/>
                </a:lnTo>
                <a:cubicBezTo>
                  <a:pt x="2457031" y="0"/>
                  <a:pt x="2487175" y="30144"/>
                  <a:pt x="2487175" y="67328"/>
                </a:cubicBezTo>
                <a:lnTo>
                  <a:pt x="2487175" y="2419847"/>
                </a:lnTo>
                <a:cubicBezTo>
                  <a:pt x="2487175" y="2457031"/>
                  <a:pt x="2457031" y="2487175"/>
                  <a:pt x="2419847" y="2487175"/>
                </a:cubicBezTo>
                <a:lnTo>
                  <a:pt x="67328" y="2487175"/>
                </a:lnTo>
                <a:cubicBezTo>
                  <a:pt x="30144" y="2487175"/>
                  <a:pt x="0" y="2457031"/>
                  <a:pt x="0" y="2419847"/>
                </a:cubicBezTo>
                <a:lnTo>
                  <a:pt x="0" y="67328"/>
                </a:lnTo>
                <a:cubicBezTo>
                  <a:pt x="0" y="30144"/>
                  <a:pt x="30144" y="0"/>
                  <a:pt x="67328" y="0"/>
                </a:cubicBezTo>
                <a:close/>
              </a:path>
            </a:pathLst>
          </a:custGeom>
        </p:spPr>
      </p:pic>
      <p:sp>
        <p:nvSpPr>
          <p:cNvPr id="14" name="Freeform: Shape 13">
            <a:extLst>
              <a:ext uri="{FF2B5EF4-FFF2-40B4-BE49-F238E27FC236}">
                <a16:creationId xmlns:a16="http://schemas.microsoft.com/office/drawing/2014/main" id="{8A03A6A2-7849-4179-B68F-C11DDDB231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87308" y="857252"/>
            <a:ext cx="2580692" cy="2755973"/>
          </a:xfrm>
          <a:custGeom>
            <a:avLst/>
            <a:gdLst>
              <a:gd name="connsiteX0" fmla="*/ 523074 w 3440922"/>
              <a:gd name="connsiteY0" fmla="*/ 0 h 3674631"/>
              <a:gd name="connsiteX1" fmla="*/ 3440922 w 3440922"/>
              <a:gd name="connsiteY1" fmla="*/ 0 h 3674631"/>
              <a:gd name="connsiteX2" fmla="*/ 3440922 w 3440922"/>
              <a:gd name="connsiteY2" fmla="*/ 3321701 h 3674631"/>
              <a:gd name="connsiteX3" fmla="*/ 3304578 w 3440922"/>
              <a:gd name="connsiteY3" fmla="*/ 3404532 h 3674631"/>
              <a:gd name="connsiteX4" fmla="*/ 2237874 w 3440922"/>
              <a:gd name="connsiteY4" fmla="*/ 3674631 h 3674631"/>
              <a:gd name="connsiteX5" fmla="*/ 0 w 3440922"/>
              <a:gd name="connsiteY5" fmla="*/ 1436757 h 3674631"/>
              <a:gd name="connsiteX6" fmla="*/ 511022 w 3440922"/>
              <a:gd name="connsiteY6" fmla="*/ 13261 h 3674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40922" h="3674631">
                <a:moveTo>
                  <a:pt x="523074" y="0"/>
                </a:moveTo>
                <a:lnTo>
                  <a:pt x="3440922" y="0"/>
                </a:lnTo>
                <a:lnTo>
                  <a:pt x="3440922" y="3321701"/>
                </a:lnTo>
                <a:lnTo>
                  <a:pt x="3304578" y="3404532"/>
                </a:lnTo>
                <a:cubicBezTo>
                  <a:pt x="2987486" y="3576786"/>
                  <a:pt x="2624107" y="3674631"/>
                  <a:pt x="2237874" y="3674631"/>
                </a:cubicBezTo>
                <a:cubicBezTo>
                  <a:pt x="1001930" y="3674631"/>
                  <a:pt x="0" y="2672701"/>
                  <a:pt x="0" y="1436757"/>
                </a:cubicBezTo>
                <a:cubicBezTo>
                  <a:pt x="0" y="896032"/>
                  <a:pt x="191776" y="400098"/>
                  <a:pt x="511022" y="1326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0"/>
          </a:p>
        </p:txBody>
      </p:sp>
      <p:pic>
        <p:nvPicPr>
          <p:cNvPr id="5" name="Picture 4" descr="A logo for a company&#10;&#10;Description automatically generated">
            <a:extLst>
              <a:ext uri="{FF2B5EF4-FFF2-40B4-BE49-F238E27FC236}">
                <a16:creationId xmlns:a16="http://schemas.microsoft.com/office/drawing/2014/main" id="{8784ABAF-E6D7-55E1-529B-ED2031C5BAFF}"/>
              </a:ext>
            </a:extLst>
          </p:cNvPr>
          <p:cNvPicPr>
            <a:picLocks noChangeAspect="1"/>
          </p:cNvPicPr>
          <p:nvPr/>
        </p:nvPicPr>
        <p:blipFill>
          <a:blip r:embed="rId4"/>
          <a:stretch>
            <a:fillRect/>
          </a:stretch>
        </p:blipFill>
        <p:spPr>
          <a:xfrm>
            <a:off x="8681247" y="1162548"/>
            <a:ext cx="1784210" cy="1784210"/>
          </a:xfrm>
          <a:custGeom>
            <a:avLst/>
            <a:gdLst/>
            <a:ahLst/>
            <a:cxnLst/>
            <a:rect l="l" t="t" r="r" b="b"/>
            <a:pathLst>
              <a:path w="2028107" h="1916009">
                <a:moveTo>
                  <a:pt x="35370" y="0"/>
                </a:moveTo>
                <a:lnTo>
                  <a:pt x="1992737" y="0"/>
                </a:lnTo>
                <a:cubicBezTo>
                  <a:pt x="2012271" y="0"/>
                  <a:pt x="2028107" y="15836"/>
                  <a:pt x="2028107" y="35370"/>
                </a:cubicBezTo>
                <a:lnTo>
                  <a:pt x="2028107" y="1880639"/>
                </a:lnTo>
                <a:cubicBezTo>
                  <a:pt x="2028107" y="1900173"/>
                  <a:pt x="2012271" y="1916009"/>
                  <a:pt x="1992737" y="1916009"/>
                </a:cubicBezTo>
                <a:lnTo>
                  <a:pt x="35370" y="1916009"/>
                </a:lnTo>
                <a:cubicBezTo>
                  <a:pt x="15836" y="1916009"/>
                  <a:pt x="0" y="1900173"/>
                  <a:pt x="0" y="1880639"/>
                </a:cubicBezTo>
                <a:lnTo>
                  <a:pt x="0" y="35370"/>
                </a:lnTo>
                <a:cubicBezTo>
                  <a:pt x="0" y="15836"/>
                  <a:pt x="15836" y="0"/>
                  <a:pt x="35370" y="0"/>
                </a:cubicBezTo>
                <a:close/>
              </a:path>
            </a:pathLst>
          </a:custGeom>
        </p:spPr>
      </p:pic>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AA7AFF-D967-B1E4-551D-02F7FBD5DAD9}"/>
              </a:ext>
            </a:extLst>
          </p:cNvPr>
          <p:cNvSpPr>
            <a:spLocks noGrp="1"/>
          </p:cNvSpPr>
          <p:nvPr>
            <p:ph type="title"/>
          </p:nvPr>
        </p:nvSpPr>
        <p:spPr>
          <a:xfrm>
            <a:off x="5841862" y="0"/>
            <a:ext cx="5511938" cy="871146"/>
          </a:xfrm>
        </p:spPr>
        <p:txBody>
          <a:bodyPr anchor="t">
            <a:normAutofit/>
          </a:bodyPr>
          <a:lstStyle/>
          <a:p>
            <a:r>
              <a:rPr lang="en-US" sz="3600" dirty="0">
                <a:ea typeface="+mj-lt"/>
                <a:cs typeface="+mj-lt"/>
              </a:rPr>
              <a:t>PRE-REQUISITES :</a:t>
            </a:r>
            <a:endParaRPr lang="en-US" sz="3600" dirty="0"/>
          </a:p>
        </p:txBody>
      </p:sp>
      <p:pic>
        <p:nvPicPr>
          <p:cNvPr id="4" name="Picture 3">
            <a:extLst>
              <a:ext uri="{FF2B5EF4-FFF2-40B4-BE49-F238E27FC236}">
                <a16:creationId xmlns:a16="http://schemas.microsoft.com/office/drawing/2014/main" id="{52AD99C8-1D49-B6B6-3BE9-5AA7D181595A}"/>
              </a:ext>
            </a:extLst>
          </p:cNvPr>
          <p:cNvPicPr>
            <a:picLocks noChangeAspect="1"/>
          </p:cNvPicPr>
          <p:nvPr/>
        </p:nvPicPr>
        <p:blipFill>
          <a:blip r:embed="rId2"/>
          <a:stretch>
            <a:fillRect/>
          </a:stretch>
        </p:blipFill>
        <p:spPr>
          <a:xfrm>
            <a:off x="742122" y="2407213"/>
            <a:ext cx="4365438" cy="2182719"/>
          </a:xfrm>
          <a:prstGeom prst="rect">
            <a:avLst/>
          </a:prstGeom>
        </p:spPr>
      </p:pic>
      <p:cxnSp>
        <p:nvCxnSpPr>
          <p:cNvPr id="56" name="Straight Connector 55">
            <a:extLst>
              <a:ext uri="{FF2B5EF4-FFF2-40B4-BE49-F238E27FC236}">
                <a16:creationId xmlns:a16="http://schemas.microsoft.com/office/drawing/2014/main" id="{1503BFE4-729B-D9D0-C17B-501E6AF112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858738"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5E36F590-D0D9-E97C-9D78-CAE8A990749F}"/>
              </a:ext>
            </a:extLst>
          </p:cNvPr>
          <p:cNvSpPr>
            <a:spLocks noGrp="1"/>
          </p:cNvSpPr>
          <p:nvPr>
            <p:ph idx="1"/>
          </p:nvPr>
        </p:nvSpPr>
        <p:spPr>
          <a:xfrm>
            <a:off x="5841861" y="361950"/>
            <a:ext cx="6350156" cy="6057901"/>
          </a:xfrm>
        </p:spPr>
        <p:txBody>
          <a:bodyPr vert="horz" lIns="91440" tIns="45720" rIns="91440" bIns="45720" rtlCol="0" anchor="t">
            <a:noAutofit/>
          </a:bodyPr>
          <a:lstStyle/>
          <a:p>
            <a:pPr marL="0" indent="0">
              <a:buNone/>
            </a:pPr>
            <a:r>
              <a:rPr lang="en-US" b="1" dirty="0">
                <a:ea typeface="+mn-lt"/>
                <a:cs typeface="+mn-lt"/>
              </a:rPr>
              <a:t>VITE+RREACT</a:t>
            </a:r>
          </a:p>
          <a:p>
            <a:r>
              <a:rPr lang="en-US" dirty="0" err="1">
                <a:ea typeface="+mn-lt"/>
                <a:cs typeface="+mn-lt"/>
              </a:rPr>
              <a:t>Vite</a:t>
            </a:r>
            <a:r>
              <a:rPr lang="en-US" dirty="0">
                <a:ea typeface="+mn-lt"/>
                <a:cs typeface="+mn-lt"/>
              </a:rPr>
              <a:t> + React is a new frontend build tool that aims to improve the developer experience for development with the local machine, and for the build of optimized assets for production (go live). </a:t>
            </a:r>
            <a:r>
              <a:rPr lang="en-US" dirty="0" err="1">
                <a:ea typeface="+mn-lt"/>
                <a:cs typeface="+mn-lt"/>
              </a:rPr>
              <a:t>Vite</a:t>
            </a:r>
            <a:r>
              <a:rPr lang="en-US" dirty="0">
                <a:ea typeface="+mn-lt"/>
                <a:cs typeface="+mn-lt"/>
              </a:rPr>
              <a:t> (or </a:t>
            </a:r>
            <a:r>
              <a:rPr lang="en-US" dirty="0" err="1">
                <a:ea typeface="+mn-lt"/>
                <a:cs typeface="+mn-lt"/>
              </a:rPr>
              <a:t>ViteJS</a:t>
            </a:r>
            <a:r>
              <a:rPr lang="en-US" dirty="0">
                <a:ea typeface="+mn-lt"/>
                <a:cs typeface="+mn-lt"/>
              </a:rPr>
              <a:t>) includes: a development server with ES _native_ support and Hot Module Replacement; a build command based on rollup.</a:t>
            </a:r>
          </a:p>
          <a:p>
            <a:r>
              <a:rPr lang="en-US" dirty="0">
                <a:ea typeface="+mn-lt"/>
                <a:cs typeface="+mn-lt"/>
              </a:rPr>
              <a:t> Installation : </a:t>
            </a:r>
            <a:r>
              <a:rPr lang="en-US" dirty="0" err="1">
                <a:ea typeface="+mn-lt"/>
                <a:cs typeface="+mn-lt"/>
              </a:rPr>
              <a:t>npm</a:t>
            </a:r>
            <a:r>
              <a:rPr lang="en-US" dirty="0">
                <a:ea typeface="+mn-lt"/>
                <a:cs typeface="+mn-lt"/>
              </a:rPr>
              <a:t> create </a:t>
            </a:r>
            <a:r>
              <a:rPr lang="en-US" dirty="0" err="1">
                <a:ea typeface="+mn-lt"/>
                <a:cs typeface="+mn-lt"/>
              </a:rPr>
              <a:t>vite@latest</a:t>
            </a:r>
            <a:endParaRPr lang="en-US" dirty="0">
              <a:ea typeface="+mn-lt"/>
              <a:cs typeface="+mn-lt"/>
            </a:endParaRPr>
          </a:p>
          <a:p>
            <a:endParaRPr lang="en-US" sz="2000" dirty="0"/>
          </a:p>
        </p:txBody>
      </p:sp>
    </p:spTree>
    <p:extLst>
      <p:ext uri="{BB962C8B-B14F-4D97-AF65-F5344CB8AC3E}">
        <p14:creationId xmlns:p14="http://schemas.microsoft.com/office/powerpoint/2010/main" val="4299592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descr="A logo on a black background&#10;&#10;Description automatically generated">
            <a:extLst>
              <a:ext uri="{FF2B5EF4-FFF2-40B4-BE49-F238E27FC236}">
                <a16:creationId xmlns:a16="http://schemas.microsoft.com/office/drawing/2014/main" id="{1EFD9EEF-E395-1623-F61D-B6F4E1D2ADCD}"/>
              </a:ext>
            </a:extLst>
          </p:cNvPr>
          <p:cNvPicPr>
            <a:picLocks noChangeAspect="1"/>
          </p:cNvPicPr>
          <p:nvPr/>
        </p:nvPicPr>
        <p:blipFill>
          <a:blip r:embed="rId2"/>
          <a:srcRect l="11391" r="9298"/>
          <a:stretch/>
        </p:blipFill>
        <p:spPr>
          <a:xfrm>
            <a:off x="-230037" y="10"/>
            <a:ext cx="9669642" cy="6857990"/>
          </a:xfrm>
          <a:prstGeom prst="rect">
            <a:avLst/>
          </a:prstGeom>
        </p:spPr>
      </p:pic>
      <p:sp>
        <p:nvSpPr>
          <p:cNvPr id="24" name="Rectangle 23">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7DBF102-4CEF-06D8-83EC-86EA65ED9CCA}"/>
              </a:ext>
            </a:extLst>
          </p:cNvPr>
          <p:cNvSpPr>
            <a:spLocks noGrp="1"/>
          </p:cNvSpPr>
          <p:nvPr>
            <p:ph type="title"/>
          </p:nvPr>
        </p:nvSpPr>
        <p:spPr>
          <a:xfrm>
            <a:off x="7531610" y="-1144497"/>
            <a:ext cx="3822189" cy="3409534"/>
          </a:xfrm>
        </p:spPr>
        <p:txBody>
          <a:bodyPr>
            <a:normAutofit/>
          </a:bodyPr>
          <a:lstStyle/>
          <a:p>
            <a:r>
              <a:rPr lang="en-US">
                <a:ea typeface="+mj-lt"/>
                <a:cs typeface="+mj-lt"/>
              </a:rPr>
              <a:t>Node.js</a:t>
            </a:r>
            <a:endParaRPr lang="en-US"/>
          </a:p>
        </p:txBody>
      </p:sp>
      <p:sp>
        <p:nvSpPr>
          <p:cNvPr id="19" name="Content Placeholder 18">
            <a:extLst>
              <a:ext uri="{FF2B5EF4-FFF2-40B4-BE49-F238E27FC236}">
                <a16:creationId xmlns:a16="http://schemas.microsoft.com/office/drawing/2014/main" id="{33D088B4-EE26-8048-1056-84BA1BF92A59}"/>
              </a:ext>
            </a:extLst>
          </p:cNvPr>
          <p:cNvSpPr>
            <a:spLocks noGrp="1"/>
          </p:cNvSpPr>
          <p:nvPr>
            <p:ph idx="1"/>
          </p:nvPr>
        </p:nvSpPr>
        <p:spPr>
          <a:xfrm>
            <a:off x="7387837" y="1068352"/>
            <a:ext cx="4814225" cy="5784346"/>
          </a:xfrm>
        </p:spPr>
        <p:txBody>
          <a:bodyPr vert="horz" lIns="91440" tIns="45720" rIns="91440" bIns="45720" rtlCol="0" anchor="t">
            <a:normAutofit fontScale="85000" lnSpcReduction="20000"/>
          </a:bodyPr>
          <a:lstStyle/>
          <a:p>
            <a:pPr marL="0" indent="0">
              <a:buNone/>
            </a:pPr>
            <a:r>
              <a:rPr lang="en-US">
                <a:ea typeface="+mn-lt"/>
                <a:cs typeface="+mn-lt"/>
              </a:rPr>
              <a:t>• Node.js is a powerful JavaScript runtime environment that allows you to run JavaScript code on the server-side. Install Node.js and </a:t>
            </a:r>
            <a:r>
              <a:rPr lang="en-US" err="1">
                <a:ea typeface="+mn-lt"/>
                <a:cs typeface="+mn-lt"/>
              </a:rPr>
              <a:t>npm</a:t>
            </a:r>
            <a:r>
              <a:rPr lang="en-US">
                <a:ea typeface="+mn-lt"/>
                <a:cs typeface="+mn-lt"/>
              </a:rPr>
              <a:t> on your development machine, as they are required to run JavaScript on the server-side.</a:t>
            </a:r>
          </a:p>
          <a:p>
            <a:pPr marL="0" indent="0">
              <a:buNone/>
            </a:pPr>
            <a:r>
              <a:rPr lang="en-US">
                <a:ea typeface="+mn-lt"/>
                <a:cs typeface="+mn-lt"/>
              </a:rPr>
              <a:t> • Download: https://nodejs.org/en/download/ </a:t>
            </a:r>
          </a:p>
          <a:p>
            <a:pPr marL="0" indent="0">
              <a:buNone/>
            </a:pPr>
            <a:r>
              <a:rPr lang="en-US">
                <a:ea typeface="+mn-lt"/>
                <a:cs typeface="+mn-lt"/>
              </a:rPr>
              <a:t>• Installation instructions: https://nodejs.org/en/download/package- manager/ </a:t>
            </a:r>
          </a:p>
          <a:p>
            <a:pPr marL="0" indent="0">
              <a:buNone/>
            </a:pPr>
            <a:r>
              <a:rPr lang="en-US">
                <a:ea typeface="+mn-lt"/>
                <a:cs typeface="+mn-lt"/>
              </a:rPr>
              <a:t>• Run “</a:t>
            </a:r>
            <a:r>
              <a:rPr lang="en-US" err="1">
                <a:ea typeface="+mn-lt"/>
                <a:cs typeface="+mn-lt"/>
              </a:rPr>
              <a:t>npm</a:t>
            </a:r>
            <a:r>
              <a:rPr lang="en-US">
                <a:ea typeface="+mn-lt"/>
                <a:cs typeface="+mn-lt"/>
              </a:rPr>
              <a:t> </a:t>
            </a:r>
            <a:r>
              <a:rPr lang="en-US" err="1">
                <a:ea typeface="+mn-lt"/>
                <a:cs typeface="+mn-lt"/>
              </a:rPr>
              <a:t>init</a:t>
            </a:r>
            <a:r>
              <a:rPr lang="en-US">
                <a:ea typeface="+mn-lt"/>
                <a:cs typeface="+mn-lt"/>
              </a:rPr>
              <a:t>” to get default dependencies</a:t>
            </a:r>
            <a:endParaRPr lang="en-US"/>
          </a:p>
        </p:txBody>
      </p:sp>
    </p:spTree>
    <p:extLst>
      <p:ext uri="{BB962C8B-B14F-4D97-AF65-F5344CB8AC3E}">
        <p14:creationId xmlns:p14="http://schemas.microsoft.com/office/powerpoint/2010/main" val="39592751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4" name="Group 33">
            <a:extLst>
              <a:ext uri="{FF2B5EF4-FFF2-40B4-BE49-F238E27FC236}">
                <a16:creationId xmlns:a16="http://schemas.microsoft.com/office/drawing/2014/main" id="{114ED94A-C85D-4CD3-4205-438D21CE6B3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9217" y="-1"/>
            <a:ext cx="5213267" cy="6883030"/>
            <a:chOff x="-19217" y="-1"/>
            <a:chExt cx="5213267" cy="6883030"/>
          </a:xfrm>
        </p:grpSpPr>
        <p:sp>
          <p:nvSpPr>
            <p:cNvPr id="30" name="Rectangle 29">
              <a:extLst>
                <a:ext uri="{FF2B5EF4-FFF2-40B4-BE49-F238E27FC236}">
                  <a16:creationId xmlns:a16="http://schemas.microsoft.com/office/drawing/2014/main" id="{E642BDB2-BF67-1D53-1C70-0B41D709E4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06" y="0"/>
              <a:ext cx="5204956" cy="6883029"/>
            </a:xfrm>
            <a:prstGeom prst="rect">
              <a:avLst/>
            </a:prstGeom>
            <a:gradFill>
              <a:gsLst>
                <a:gs pos="7000">
                  <a:schemeClr val="accent2"/>
                </a:gs>
                <a:gs pos="100000">
                  <a:schemeClr val="accent5"/>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58E0D8CE-5DBF-B664-EB48-C29BF8AB48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19217" y="1731909"/>
              <a:ext cx="5204963" cy="5144400"/>
            </a:xfrm>
            <a:prstGeom prst="rect">
              <a:avLst/>
            </a:prstGeom>
            <a:gradFill flip="none" rotWithShape="1">
              <a:gsLst>
                <a:gs pos="0">
                  <a:schemeClr val="accent5">
                    <a:lumMod val="75000"/>
                  </a:schemeClr>
                </a:gs>
                <a:gs pos="60000">
                  <a:schemeClr val="accent5">
                    <a:lumMod val="60000"/>
                    <a:lumOff val="40000"/>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36" name="Rectangle 35">
              <a:extLst>
                <a:ext uri="{FF2B5EF4-FFF2-40B4-BE49-F238E27FC236}">
                  <a16:creationId xmlns:a16="http://schemas.microsoft.com/office/drawing/2014/main" id="{DFD140CE-7DE2-C88F-5EAE-F45EB69E6A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10" y="6723"/>
              <a:ext cx="3834567" cy="6876300"/>
            </a:xfrm>
            <a:prstGeom prst="rect">
              <a:avLst/>
            </a:prstGeom>
            <a:gradFill flip="none" rotWithShape="1">
              <a:gsLst>
                <a:gs pos="3000">
                  <a:schemeClr val="accent2">
                    <a:lumMod val="60000"/>
                    <a:lumOff val="40000"/>
                    <a:alpha val="78000"/>
                  </a:schemeClr>
                </a:gs>
                <a:gs pos="42000">
                  <a:schemeClr val="accent2">
                    <a:alpha val="0"/>
                  </a:schemeClr>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557E87E3-413F-10EF-63D8-6016E986C9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844601" y="833689"/>
              <a:ext cx="6872341" cy="5204961"/>
            </a:xfrm>
            <a:prstGeom prst="rect">
              <a:avLst/>
            </a:prstGeom>
            <a:gradFill>
              <a:gsLst>
                <a:gs pos="0">
                  <a:schemeClr val="accent5">
                    <a:alpha val="86000"/>
                  </a:schemeClr>
                </a:gs>
                <a:gs pos="57000">
                  <a:schemeClr val="accent2">
                    <a:alpha val="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6" name="Content Placeholder 25">
            <a:extLst>
              <a:ext uri="{FF2B5EF4-FFF2-40B4-BE49-F238E27FC236}">
                <a16:creationId xmlns:a16="http://schemas.microsoft.com/office/drawing/2014/main" id="{67A3B0E2-7189-8F8C-6A91-CC27047FC432}"/>
              </a:ext>
            </a:extLst>
          </p:cNvPr>
          <p:cNvSpPr>
            <a:spLocks noGrp="1"/>
          </p:cNvSpPr>
          <p:nvPr>
            <p:ph idx="1"/>
          </p:nvPr>
        </p:nvSpPr>
        <p:spPr>
          <a:xfrm>
            <a:off x="0" y="628650"/>
            <a:ext cx="5191309" cy="4607666"/>
          </a:xfrm>
        </p:spPr>
        <p:txBody>
          <a:bodyPr vert="horz" lIns="91440" tIns="45720" rIns="91440" bIns="45720" rtlCol="0" anchor="t">
            <a:noAutofit/>
          </a:bodyPr>
          <a:lstStyle/>
          <a:p>
            <a:r>
              <a:rPr lang="en-US" sz="2400" dirty="0">
                <a:solidFill>
                  <a:srgbClr val="FFFFFF"/>
                </a:solidFill>
                <a:ea typeface="+mn-lt"/>
                <a:cs typeface="+mn-lt"/>
              </a:rPr>
              <a:t>Express.js is a fast and minimalist web application framework for Node.js. It simplifies the process of creating robust APIs and web applications, offering features like routing, middleware support, and modular architecture. It handles server-side routing, middleware, and API development. • Installation: Open your command prompt or terminal to run the following command: </a:t>
            </a:r>
            <a:r>
              <a:rPr lang="en-US" sz="2400" dirty="0" err="1">
                <a:solidFill>
                  <a:srgbClr val="FFFFFF"/>
                </a:solidFill>
                <a:ea typeface="+mn-lt"/>
                <a:cs typeface="+mn-lt"/>
              </a:rPr>
              <a:t>npm</a:t>
            </a:r>
            <a:r>
              <a:rPr lang="en-US" sz="2400" dirty="0">
                <a:solidFill>
                  <a:srgbClr val="FFFFFF"/>
                </a:solidFill>
                <a:ea typeface="+mn-lt"/>
                <a:cs typeface="+mn-lt"/>
              </a:rPr>
              <a:t> install express</a:t>
            </a:r>
            <a:endParaRPr lang="en-US" sz="2400" dirty="0">
              <a:solidFill>
                <a:srgbClr val="FFFFFF"/>
              </a:solidFill>
            </a:endParaRPr>
          </a:p>
        </p:txBody>
      </p:sp>
      <p:pic>
        <p:nvPicPr>
          <p:cNvPr id="4" name="Content Placeholder 3" descr="A black background with white text and a yellow square&#10;&#10;Description automatically generated">
            <a:extLst>
              <a:ext uri="{FF2B5EF4-FFF2-40B4-BE49-F238E27FC236}">
                <a16:creationId xmlns:a16="http://schemas.microsoft.com/office/drawing/2014/main" id="{3096633D-604E-BA54-9A6A-A874D9B197F6}"/>
              </a:ext>
            </a:extLst>
          </p:cNvPr>
          <p:cNvPicPr>
            <a:picLocks noChangeAspect="1"/>
          </p:cNvPicPr>
          <p:nvPr/>
        </p:nvPicPr>
        <p:blipFill>
          <a:blip r:embed="rId2"/>
          <a:stretch>
            <a:fillRect/>
          </a:stretch>
        </p:blipFill>
        <p:spPr>
          <a:xfrm>
            <a:off x="6005304" y="1401374"/>
            <a:ext cx="5407002" cy="4055251"/>
          </a:xfrm>
          <a:prstGeom prst="rect">
            <a:avLst/>
          </a:prstGeom>
        </p:spPr>
      </p:pic>
    </p:spTree>
    <p:extLst>
      <p:ext uri="{BB962C8B-B14F-4D97-AF65-F5344CB8AC3E}">
        <p14:creationId xmlns:p14="http://schemas.microsoft.com/office/powerpoint/2010/main" val="36127534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7CEE32E-74CB-167C-E3AE-CFD25E08AC25}"/>
              </a:ext>
            </a:extLst>
          </p:cNvPr>
          <p:cNvSpPr>
            <a:spLocks noGrp="1"/>
          </p:cNvSpPr>
          <p:nvPr>
            <p:ph type="title"/>
          </p:nvPr>
        </p:nvSpPr>
        <p:spPr>
          <a:xfrm>
            <a:off x="8329855" y="-761857"/>
            <a:ext cx="3151757" cy="3116687"/>
          </a:xfrm>
        </p:spPr>
        <p:txBody>
          <a:bodyPr>
            <a:normAutofit/>
          </a:bodyPr>
          <a:lstStyle/>
          <a:p>
            <a:r>
              <a:rPr lang="en-US">
                <a:ea typeface="+mj-lt"/>
                <a:cs typeface="+mj-lt"/>
              </a:rPr>
              <a:t>Mongo DB</a:t>
            </a:r>
            <a:endParaRPr lang="en-US"/>
          </a:p>
        </p:txBody>
      </p:sp>
      <p:pic>
        <p:nvPicPr>
          <p:cNvPr id="4" name="Content Placeholder 3" descr="A green leaf on a dark background&#10;&#10;Description automatically generated">
            <a:extLst>
              <a:ext uri="{FF2B5EF4-FFF2-40B4-BE49-F238E27FC236}">
                <a16:creationId xmlns:a16="http://schemas.microsoft.com/office/drawing/2014/main" id="{E0BF5D1B-517D-0CC7-3D25-1C7AB8DF2E17}"/>
              </a:ext>
            </a:extLst>
          </p:cNvPr>
          <p:cNvPicPr>
            <a:picLocks noChangeAspect="1"/>
          </p:cNvPicPr>
          <p:nvPr/>
        </p:nvPicPr>
        <p:blipFill>
          <a:blip r:embed="rId2"/>
          <a:srcRect l="205" r="164"/>
          <a:stretch/>
        </p:blipFill>
        <p:spPr>
          <a:xfrm>
            <a:off x="1" y="10"/>
            <a:ext cx="6832674" cy="6857990"/>
          </a:xfrm>
          <a:custGeom>
            <a:avLst/>
            <a:gdLst/>
            <a:ahLst/>
            <a:cxnLst/>
            <a:rect l="l" t="t" r="r" b="b"/>
            <a:pathLst>
              <a:path w="6832674" h="6858000">
                <a:moveTo>
                  <a:pt x="0" y="0"/>
                </a:moveTo>
                <a:lnTo>
                  <a:pt x="6832674" y="0"/>
                </a:lnTo>
                <a:lnTo>
                  <a:pt x="6749707" y="183520"/>
                </a:lnTo>
                <a:cubicBezTo>
                  <a:pt x="6327787" y="1181050"/>
                  <a:pt x="6094475" y="2277779"/>
                  <a:pt x="6094475" y="3429000"/>
                </a:cubicBezTo>
                <a:cubicBezTo>
                  <a:pt x="6094475" y="4580222"/>
                  <a:pt x="6327787" y="5676950"/>
                  <a:pt x="6749707" y="6674481"/>
                </a:cubicBezTo>
                <a:lnTo>
                  <a:pt x="6832674" y="6858000"/>
                </a:lnTo>
                <a:lnTo>
                  <a:pt x="0" y="6858000"/>
                </a:lnTo>
                <a:close/>
              </a:path>
            </a:pathLst>
          </a:custGeom>
        </p:spPr>
      </p:pic>
      <p:sp>
        <p:nvSpPr>
          <p:cNvPr id="14" name="Content Placeholder 7">
            <a:extLst>
              <a:ext uri="{FF2B5EF4-FFF2-40B4-BE49-F238E27FC236}">
                <a16:creationId xmlns:a16="http://schemas.microsoft.com/office/drawing/2014/main" id="{A657648C-6D9A-BA5B-4137-A01AF82E6187}"/>
              </a:ext>
            </a:extLst>
          </p:cNvPr>
          <p:cNvSpPr>
            <a:spLocks noGrp="1"/>
          </p:cNvSpPr>
          <p:nvPr>
            <p:ph idx="1"/>
          </p:nvPr>
        </p:nvSpPr>
        <p:spPr>
          <a:xfrm>
            <a:off x="6561441" y="1163672"/>
            <a:ext cx="5610282" cy="5690374"/>
          </a:xfrm>
        </p:spPr>
        <p:txBody>
          <a:bodyPr vert="horz" lIns="91440" tIns="45720" rIns="91440" bIns="45720" rtlCol="0" anchor="t">
            <a:noAutofit/>
          </a:bodyPr>
          <a:lstStyle/>
          <a:p>
            <a:r>
              <a:rPr lang="en-US" sz="2400">
                <a:ea typeface="+mn-lt"/>
                <a:cs typeface="+mn-lt"/>
              </a:rPr>
              <a:t>MongoDB is a flexible and scalable NoSQL database that stores data in a JSON-like format. It provides high performance, horizontal scalability, and seamless integration with Node.js, making it ideal for handling large amounts of structured and unstructured data. </a:t>
            </a:r>
          </a:p>
          <a:p>
            <a:pPr marL="0" indent="0">
              <a:buNone/>
            </a:pPr>
            <a:r>
              <a:rPr lang="en-US" sz="2400">
                <a:ea typeface="+mn-lt"/>
                <a:cs typeface="+mn-lt"/>
              </a:rPr>
              <a:t>• Download: https://www.mongodb.com/try/download/community </a:t>
            </a:r>
          </a:p>
          <a:p>
            <a:pPr marL="0" indent="0">
              <a:buNone/>
            </a:pPr>
            <a:r>
              <a:rPr lang="en-US" sz="2400">
                <a:ea typeface="+mn-lt"/>
                <a:cs typeface="+mn-lt"/>
              </a:rPr>
              <a:t>• Installation instructions: https://docs.mongodb.com/manual/installation/</a:t>
            </a:r>
            <a:endParaRPr lang="en-US" sz="2400"/>
          </a:p>
        </p:txBody>
      </p:sp>
    </p:spTree>
    <p:extLst>
      <p:ext uri="{BB962C8B-B14F-4D97-AF65-F5344CB8AC3E}">
        <p14:creationId xmlns:p14="http://schemas.microsoft.com/office/powerpoint/2010/main" val="12961087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076FC1-1559-FF40-185E-4840FF6FE303}"/>
              </a:ext>
            </a:extLst>
          </p:cNvPr>
          <p:cNvSpPr>
            <a:spLocks noGrp="1"/>
          </p:cNvSpPr>
          <p:nvPr>
            <p:ph type="title"/>
          </p:nvPr>
        </p:nvSpPr>
        <p:spPr>
          <a:xfrm>
            <a:off x="838200" y="-195589"/>
            <a:ext cx="10515600" cy="1224921"/>
          </a:xfrm>
        </p:spPr>
        <p:txBody>
          <a:bodyPr>
            <a:normAutofit/>
          </a:bodyPr>
          <a:lstStyle/>
          <a:p>
            <a:r>
              <a:rPr lang="en-US" sz="3200" b="1" cap="small">
                <a:solidFill>
                  <a:srgbClr val="E75C01"/>
                </a:solidFill>
                <a:latin typeface="Bookman Old Style"/>
              </a:rPr>
              <a:t>Use Case - Late-Night Craving Resolution</a:t>
            </a:r>
            <a:endParaRPr lang="en-US" sz="3200"/>
          </a:p>
        </p:txBody>
      </p:sp>
      <p:graphicFrame>
        <p:nvGraphicFramePr>
          <p:cNvPr id="5" name="Content Placeholder 2">
            <a:extLst>
              <a:ext uri="{FF2B5EF4-FFF2-40B4-BE49-F238E27FC236}">
                <a16:creationId xmlns:a16="http://schemas.microsoft.com/office/drawing/2014/main" id="{5BE92041-1638-C860-F67C-119D2D2D5AE2}"/>
              </a:ext>
            </a:extLst>
          </p:cNvPr>
          <p:cNvGraphicFramePr>
            <a:graphicFrameLocks noGrp="1"/>
          </p:cNvGraphicFramePr>
          <p:nvPr>
            <p:ph idx="1"/>
            <p:extLst>
              <p:ext uri="{D42A27DB-BD31-4B8C-83A1-F6EECF244321}">
                <p14:modId xmlns:p14="http://schemas.microsoft.com/office/powerpoint/2010/main" val="3340192988"/>
              </p:ext>
            </p:extLst>
          </p:nvPr>
        </p:nvGraphicFramePr>
        <p:xfrm>
          <a:off x="1255144" y="819210"/>
          <a:ext cx="9667335" cy="590830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363081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DA8F4DD-E42D-67B1-C239-A521B0C9DFC1}"/>
              </a:ext>
            </a:extLst>
          </p:cNvPr>
          <p:cNvSpPr>
            <a:spLocks noGrp="1"/>
          </p:cNvSpPr>
          <p:nvPr>
            <p:ph type="title"/>
          </p:nvPr>
        </p:nvSpPr>
        <p:spPr>
          <a:xfrm>
            <a:off x="1757" y="6200"/>
            <a:ext cx="4517842" cy="6839298"/>
          </a:xfrm>
          <a:solidFill>
            <a:schemeClr val="accent2"/>
          </a:solidFill>
        </p:spPr>
        <p:txBody>
          <a:bodyPr>
            <a:normAutofit/>
          </a:bodyPr>
          <a:lstStyle/>
          <a:p>
            <a:r>
              <a:rPr lang="en-US" sz="4000" b="1" cap="small" dirty="0">
                <a:latin typeface="Bookman Old Style"/>
              </a:rPr>
              <a:t>User Journey - From Cravings to   Satisfaction</a:t>
            </a:r>
            <a:endParaRPr lang="en-US" sz="4000" b="1">
              <a:latin typeface="Aptos Display"/>
            </a:endParaRPr>
          </a:p>
        </p:txBody>
      </p:sp>
      <p:sp>
        <p:nvSpPr>
          <p:cNvPr id="10"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FA9E08CA-87BC-851A-25FF-CABB192356F0}"/>
              </a:ext>
            </a:extLst>
          </p:cNvPr>
          <p:cNvSpPr>
            <a:spLocks noGrp="1"/>
          </p:cNvSpPr>
          <p:nvPr>
            <p:ph idx="1"/>
          </p:nvPr>
        </p:nvSpPr>
        <p:spPr>
          <a:xfrm>
            <a:off x="4766984" y="537714"/>
            <a:ext cx="7432033" cy="6322931"/>
          </a:xfrm>
        </p:spPr>
        <p:txBody>
          <a:bodyPr vert="horz" lIns="91440" tIns="45720" rIns="91440" bIns="45720" rtlCol="0" anchor="ctr">
            <a:noAutofit/>
          </a:bodyPr>
          <a:lstStyle/>
          <a:p>
            <a:r>
              <a:rPr lang="en-US">
                <a:latin typeface="Gill Sans MT"/>
              </a:rPr>
              <a:t>USER JOURNEY - Lisa's Late-Night Order</a:t>
            </a:r>
            <a:endParaRPr lang="en-US"/>
          </a:p>
          <a:p>
            <a:r>
              <a:rPr lang="en-US">
                <a:latin typeface="Gill Sans MT"/>
              </a:rPr>
              <a:t>1.</a:t>
            </a:r>
            <a:r>
              <a:rPr lang="en-US" b="1">
                <a:latin typeface="Gill Sans MT"/>
              </a:rPr>
              <a:t>Explore:</a:t>
            </a:r>
            <a:r>
              <a:rPr lang="en-US">
                <a:latin typeface="Gill Sans MT"/>
              </a:rPr>
              <a:t> Lisa browses through late-night food options.</a:t>
            </a:r>
            <a:endParaRPr lang="en-US"/>
          </a:p>
          <a:p>
            <a:r>
              <a:rPr lang="en-US" b="1">
                <a:latin typeface="Gill Sans MT"/>
              </a:rPr>
              <a:t>2.Select &amp; Add to Cart:</a:t>
            </a:r>
            <a:r>
              <a:rPr lang="en-US">
                <a:latin typeface="Gill Sans MT"/>
              </a:rPr>
              <a:t> Chooses comfort food (chicken noodle soup + garlic bread).</a:t>
            </a:r>
            <a:endParaRPr lang="en-US"/>
          </a:p>
          <a:p>
            <a:r>
              <a:rPr lang="en-US" b="1">
                <a:latin typeface="Gill Sans MT"/>
              </a:rPr>
              <a:t>3.Checkout:</a:t>
            </a:r>
            <a:r>
              <a:rPr lang="en-US">
                <a:latin typeface="Gill Sans MT"/>
              </a:rPr>
              <a:t> Reviews order, enters address and payment info.</a:t>
            </a:r>
            <a:endParaRPr lang="en-US"/>
          </a:p>
          <a:p>
            <a:r>
              <a:rPr lang="en-US" b="1">
                <a:latin typeface="Gill Sans MT"/>
              </a:rPr>
              <a:t>4.Order Confirmation:</a:t>
            </a:r>
            <a:r>
              <a:rPr lang="en-US">
                <a:latin typeface="Gill Sans MT"/>
              </a:rPr>
              <a:t> Receives notification with estimated delivery time.</a:t>
            </a:r>
            <a:endParaRPr lang="en-US"/>
          </a:p>
          <a:p>
            <a:r>
              <a:rPr lang="en-US" b="1">
                <a:latin typeface="Gill Sans MT"/>
              </a:rPr>
              <a:t>5.Delivery:</a:t>
            </a:r>
            <a:r>
              <a:rPr lang="en-US">
                <a:latin typeface="Gill Sans MT"/>
              </a:rPr>
              <a:t> Food arrives on time, allowing Lisa to focus on her assignment.</a:t>
            </a:r>
            <a:endParaRPr lang="en-US"/>
          </a:p>
          <a:p>
            <a:endParaRPr lang="en-US" sz="2200">
              <a:latin typeface="Aptos" panose="02110004020202020204"/>
            </a:endParaRPr>
          </a:p>
        </p:txBody>
      </p:sp>
    </p:spTree>
    <p:extLst>
      <p:ext uri="{BB962C8B-B14F-4D97-AF65-F5344CB8AC3E}">
        <p14:creationId xmlns:p14="http://schemas.microsoft.com/office/powerpoint/2010/main" val="24509191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C799903-48D5-4A31-A1A2-541072D977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Freeform: Shape 9">
            <a:extLst>
              <a:ext uri="{FF2B5EF4-FFF2-40B4-BE49-F238E27FC236}">
                <a16:creationId xmlns:a16="http://schemas.microsoft.com/office/drawing/2014/main" id="{8EFFF109-FC58-4FD3-BE05-9775A1310F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8889" cy="6858000"/>
          </a:xfrm>
          <a:custGeom>
            <a:avLst/>
            <a:gdLst>
              <a:gd name="connsiteX0" fmla="*/ 0 w 4818889"/>
              <a:gd name="connsiteY0" fmla="*/ 0 h 6858000"/>
              <a:gd name="connsiteX1" fmla="*/ 3605911 w 4818889"/>
              <a:gd name="connsiteY1" fmla="*/ 0 h 6858000"/>
              <a:gd name="connsiteX2" fmla="*/ 3668894 w 4818889"/>
              <a:gd name="connsiteY2" fmla="*/ 69271 h 6858000"/>
              <a:gd name="connsiteX3" fmla="*/ 4818889 w 4818889"/>
              <a:gd name="connsiteY3" fmla="*/ 3429000 h 6858000"/>
              <a:gd name="connsiteX4" fmla="*/ 3668894 w 4818889"/>
              <a:gd name="connsiteY4" fmla="*/ 6788730 h 6858000"/>
              <a:gd name="connsiteX5" fmla="*/ 3605911 w 4818889"/>
              <a:gd name="connsiteY5" fmla="*/ 6858000 h 6858000"/>
              <a:gd name="connsiteX6" fmla="*/ 0 w 481888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8889" h="6858000">
                <a:moveTo>
                  <a:pt x="0" y="0"/>
                </a:moveTo>
                <a:lnTo>
                  <a:pt x="3605911" y="0"/>
                </a:lnTo>
                <a:lnTo>
                  <a:pt x="3668894" y="69271"/>
                </a:lnTo>
                <a:cubicBezTo>
                  <a:pt x="4379420" y="929100"/>
                  <a:pt x="4818889" y="2116944"/>
                  <a:pt x="4818889" y="3429000"/>
                </a:cubicBezTo>
                <a:cubicBezTo>
                  <a:pt x="4818889" y="4741056"/>
                  <a:pt x="4379420" y="5928900"/>
                  <a:pt x="3668894" y="6788730"/>
                </a:cubicBezTo>
                <a:lnTo>
                  <a:pt x="3605911" y="6858000"/>
                </a:lnTo>
                <a:lnTo>
                  <a:pt x="0" y="6858000"/>
                </a:lnTo>
                <a:close/>
              </a:path>
            </a:pathLst>
          </a:custGeom>
          <a:ln w="9525">
            <a:solidFill>
              <a:srgbClr val="E6E6E6"/>
            </a:solidFill>
          </a:ln>
          <a:effectLst>
            <a:outerShdw blurRad="508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Freeform: Shape 11">
            <a:extLst>
              <a:ext uri="{FF2B5EF4-FFF2-40B4-BE49-F238E27FC236}">
                <a16:creationId xmlns:a16="http://schemas.microsoft.com/office/drawing/2014/main" id="{E1B96AD6-92A9-4273-A62B-96A1C3E0BA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1477" cy="6858000"/>
          </a:xfrm>
          <a:custGeom>
            <a:avLst/>
            <a:gdLst>
              <a:gd name="connsiteX0" fmla="*/ 0 w 4811477"/>
              <a:gd name="connsiteY0" fmla="*/ 0 h 6858000"/>
              <a:gd name="connsiteX1" fmla="*/ 3598499 w 4811477"/>
              <a:gd name="connsiteY1" fmla="*/ 0 h 6858000"/>
              <a:gd name="connsiteX2" fmla="*/ 3661482 w 4811477"/>
              <a:gd name="connsiteY2" fmla="*/ 69271 h 6858000"/>
              <a:gd name="connsiteX3" fmla="*/ 4811477 w 4811477"/>
              <a:gd name="connsiteY3" fmla="*/ 3429000 h 6858000"/>
              <a:gd name="connsiteX4" fmla="*/ 3661482 w 4811477"/>
              <a:gd name="connsiteY4" fmla="*/ 6788730 h 6858000"/>
              <a:gd name="connsiteX5" fmla="*/ 3598499 w 4811477"/>
              <a:gd name="connsiteY5" fmla="*/ 6858000 h 6858000"/>
              <a:gd name="connsiteX6" fmla="*/ 0 w 481147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1477" h="6858000">
                <a:moveTo>
                  <a:pt x="0" y="0"/>
                </a:moveTo>
                <a:lnTo>
                  <a:pt x="3598499" y="0"/>
                </a:lnTo>
                <a:lnTo>
                  <a:pt x="3661482" y="69271"/>
                </a:lnTo>
                <a:cubicBezTo>
                  <a:pt x="4372008" y="929100"/>
                  <a:pt x="4811477" y="2116944"/>
                  <a:pt x="4811477" y="3429000"/>
                </a:cubicBezTo>
                <a:cubicBezTo>
                  <a:pt x="4811477" y="4741056"/>
                  <a:pt x="4372008" y="5928900"/>
                  <a:pt x="3661482" y="6788730"/>
                </a:cubicBezTo>
                <a:lnTo>
                  <a:pt x="3598499"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CA01D50-BD64-7F2A-E54B-FCBA4E414C4A}"/>
              </a:ext>
            </a:extLst>
          </p:cNvPr>
          <p:cNvSpPr>
            <a:spLocks noGrp="1"/>
          </p:cNvSpPr>
          <p:nvPr>
            <p:ph type="title"/>
          </p:nvPr>
        </p:nvSpPr>
        <p:spPr>
          <a:xfrm>
            <a:off x="1861" y="-1084"/>
            <a:ext cx="5062158" cy="6863940"/>
          </a:xfrm>
          <a:solidFill>
            <a:schemeClr val="accent2"/>
          </a:solidFill>
        </p:spPr>
        <p:txBody>
          <a:bodyPr>
            <a:normAutofit/>
          </a:bodyPr>
          <a:lstStyle/>
          <a:p>
            <a:r>
              <a:rPr lang="en-US" sz="4000" cap="small">
                <a:latin typeface="Bookman Old Style"/>
              </a:rPr>
              <a:t>Admin </a:t>
            </a:r>
            <a:r>
              <a:rPr lang="en-US" sz="4000" cap="small">
                <a:latin typeface="Segoe UI Black"/>
                <a:ea typeface="Segoe UI Black"/>
              </a:rPr>
              <a:t>Dashboard</a:t>
            </a:r>
            <a:r>
              <a:rPr lang="en-US" sz="4000" cap="small">
                <a:latin typeface="Bookman Old Style"/>
              </a:rPr>
              <a:t> Features</a:t>
            </a:r>
            <a:endParaRPr lang="en-US" sz="4000"/>
          </a:p>
        </p:txBody>
      </p:sp>
      <p:sp>
        <p:nvSpPr>
          <p:cNvPr id="14" name="Rectangle 13">
            <a:extLst>
              <a:ext uri="{FF2B5EF4-FFF2-40B4-BE49-F238E27FC236}">
                <a16:creationId xmlns:a16="http://schemas.microsoft.com/office/drawing/2014/main" id="{463EEC44-1BA3-44ED-81FC-A644B04B2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102049"/>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ED31D9FE-7466-76A8-C0B5-B76E9E39CB61}"/>
              </a:ext>
            </a:extLst>
          </p:cNvPr>
          <p:cNvSpPr>
            <a:spLocks noGrp="1"/>
          </p:cNvSpPr>
          <p:nvPr>
            <p:ph idx="1"/>
          </p:nvPr>
        </p:nvSpPr>
        <p:spPr>
          <a:xfrm>
            <a:off x="5434149" y="-231878"/>
            <a:ext cx="5916603" cy="7753076"/>
          </a:xfrm>
        </p:spPr>
        <p:txBody>
          <a:bodyPr vert="horz" lIns="91440" tIns="45720" rIns="91440" bIns="45720" rtlCol="0" anchor="ctr">
            <a:normAutofit/>
          </a:bodyPr>
          <a:lstStyle/>
          <a:p>
            <a:pPr marL="0" indent="0">
              <a:buNone/>
            </a:pPr>
            <a:r>
              <a:rPr lang="en-US" b="1">
                <a:latin typeface="Gill Sans MT"/>
              </a:rPr>
              <a:t>FEATURES:</a:t>
            </a:r>
            <a:endParaRPr lang="en-US" b="1"/>
          </a:p>
          <a:p>
            <a:pPr marL="0" indent="0">
              <a:buNone/>
            </a:pPr>
            <a:r>
              <a:rPr lang="en-US" b="1">
                <a:latin typeface="Gill Sans MT"/>
              </a:rPr>
              <a:t>Order Management</a:t>
            </a:r>
            <a:r>
              <a:rPr lang="en-US">
                <a:latin typeface="Gill Sans MT"/>
              </a:rPr>
              <a:t>: View and update orders in real-time.</a:t>
            </a:r>
            <a:endParaRPr lang="en-US"/>
          </a:p>
          <a:p>
            <a:pPr marL="0" indent="0">
              <a:buNone/>
            </a:pPr>
            <a:r>
              <a:rPr lang="en-US" b="1">
                <a:latin typeface="Gill Sans MT"/>
              </a:rPr>
              <a:t>Product Management</a:t>
            </a:r>
            <a:r>
              <a:rPr lang="en-US">
                <a:latin typeface="Gill Sans MT"/>
              </a:rPr>
              <a:t>: Add, update, or remove menu items.</a:t>
            </a:r>
            <a:endParaRPr lang="en-US"/>
          </a:p>
          <a:p>
            <a:pPr marL="0" indent="0">
              <a:buNone/>
            </a:pPr>
            <a:r>
              <a:rPr lang="en-US" b="1">
                <a:latin typeface="Gill Sans MT"/>
              </a:rPr>
              <a:t>User Management</a:t>
            </a:r>
            <a:r>
              <a:rPr lang="en-US">
                <a:latin typeface="Gill Sans MT"/>
              </a:rPr>
              <a:t>: View and manage user accounts.</a:t>
            </a:r>
            <a:endParaRPr lang="en-US"/>
          </a:p>
          <a:p>
            <a:pPr marL="0" indent="0">
              <a:buNone/>
            </a:pPr>
            <a:r>
              <a:rPr lang="en-US" b="1">
                <a:latin typeface="Gill Sans MT"/>
              </a:rPr>
              <a:t>Analytics</a:t>
            </a:r>
            <a:r>
              <a:rPr lang="en-US">
                <a:latin typeface="Gill Sans MT"/>
              </a:rPr>
              <a:t>: Track popular products, orders, and revenue.</a:t>
            </a:r>
            <a:endParaRPr lang="en-US"/>
          </a:p>
          <a:p>
            <a:endParaRPr lang="en-US"/>
          </a:p>
        </p:txBody>
      </p:sp>
    </p:spTree>
    <p:extLst>
      <p:ext uri="{BB962C8B-B14F-4D97-AF65-F5344CB8AC3E}">
        <p14:creationId xmlns:p14="http://schemas.microsoft.com/office/powerpoint/2010/main" val="42654021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16F000-F56F-68B8-41EC-D95A38835778}"/>
              </a:ext>
            </a:extLst>
          </p:cNvPr>
          <p:cNvSpPr>
            <a:spLocks noGrp="1"/>
          </p:cNvSpPr>
          <p:nvPr>
            <p:ph type="title"/>
          </p:nvPr>
        </p:nvSpPr>
        <p:spPr>
          <a:xfrm>
            <a:off x="5798730" y="1224300"/>
            <a:ext cx="6604617" cy="1316206"/>
          </a:xfrm>
        </p:spPr>
        <p:txBody>
          <a:bodyPr anchor="t">
            <a:normAutofit/>
          </a:bodyPr>
          <a:lstStyle/>
          <a:p>
            <a:r>
              <a:rPr lang="en-US" sz="3600" b="1" cap="small">
                <a:latin typeface="Bookman Old Style"/>
              </a:rPr>
              <a:t>How SB Foods Solves Problems</a:t>
            </a:r>
          </a:p>
        </p:txBody>
      </p:sp>
      <p:pic>
        <p:nvPicPr>
          <p:cNvPr id="7" name="Graphic 6" descr="Chef">
            <a:extLst>
              <a:ext uri="{FF2B5EF4-FFF2-40B4-BE49-F238E27FC236}">
                <a16:creationId xmlns:a16="http://schemas.microsoft.com/office/drawing/2014/main" id="{6908B423-2590-01B0-031F-7ECD375F91E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42122" y="1315854"/>
            <a:ext cx="4365438" cy="4365438"/>
          </a:xfrm>
          <a:prstGeom prst="rect">
            <a:avLst/>
          </a:prstGeom>
        </p:spPr>
      </p:pic>
      <p:cxnSp>
        <p:nvCxnSpPr>
          <p:cNvPr id="10" name="Straight Connector 9">
            <a:extLst>
              <a:ext uri="{FF2B5EF4-FFF2-40B4-BE49-F238E27FC236}">
                <a16:creationId xmlns:a16="http://schemas.microsoft.com/office/drawing/2014/main" id="{1503BFE4-729B-D9D0-C17B-501E6AF112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858738"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5585A67-3762-18FB-E093-C199726A50C1}"/>
              </a:ext>
            </a:extLst>
          </p:cNvPr>
          <p:cNvSpPr>
            <a:spLocks noGrp="1"/>
          </p:cNvSpPr>
          <p:nvPr>
            <p:ph idx="1"/>
          </p:nvPr>
        </p:nvSpPr>
        <p:spPr>
          <a:xfrm>
            <a:off x="5784352" y="2551176"/>
            <a:ext cx="6393288" cy="3591207"/>
          </a:xfrm>
        </p:spPr>
        <p:txBody>
          <a:bodyPr vert="horz" lIns="91440" tIns="45720" rIns="91440" bIns="45720" rtlCol="0" anchor="t">
            <a:noAutofit/>
          </a:bodyPr>
          <a:lstStyle/>
          <a:p>
            <a:r>
              <a:rPr lang="en-US" b="1">
                <a:latin typeface="Gill Sans MT"/>
              </a:rPr>
              <a:t>Convenience</a:t>
            </a:r>
            <a:r>
              <a:rPr lang="en-US">
                <a:latin typeface="Gill Sans MT"/>
              </a:rPr>
              <a:t>: No need to cook or go outside during late hours.</a:t>
            </a:r>
            <a:endParaRPr lang="en-US"/>
          </a:p>
          <a:p>
            <a:r>
              <a:rPr lang="en-US" b="1">
                <a:latin typeface="Gill Sans MT"/>
              </a:rPr>
              <a:t>Quick Ordering Process</a:t>
            </a:r>
            <a:r>
              <a:rPr lang="en-US">
                <a:latin typeface="Gill Sans MT"/>
              </a:rPr>
              <a:t>: Seamless checkout in just a few taps.</a:t>
            </a:r>
            <a:endParaRPr lang="en-US"/>
          </a:p>
          <a:p>
            <a:r>
              <a:rPr lang="en-US" b="1">
                <a:latin typeface="Gill Sans MT"/>
              </a:rPr>
              <a:t>Real-Time Notifications</a:t>
            </a:r>
            <a:r>
              <a:rPr lang="en-US">
                <a:latin typeface="Gill Sans MT"/>
              </a:rPr>
              <a:t>: Order tracking and timely delivery updates.</a:t>
            </a:r>
            <a:endParaRPr lang="en-US"/>
          </a:p>
          <a:p>
            <a:r>
              <a:rPr lang="en-US" b="1">
                <a:latin typeface="Gill Sans MT"/>
              </a:rPr>
              <a:t>24/7 Availability</a:t>
            </a:r>
            <a:r>
              <a:rPr lang="en-US">
                <a:latin typeface="Gill Sans MT"/>
              </a:rPr>
              <a:t>: Late-night delivery options are clearly highlighted.</a:t>
            </a:r>
            <a:endParaRPr lang="en-US"/>
          </a:p>
          <a:p>
            <a:endParaRPr lang="en-US" sz="2000"/>
          </a:p>
        </p:txBody>
      </p:sp>
    </p:spTree>
    <p:extLst>
      <p:ext uri="{BB962C8B-B14F-4D97-AF65-F5344CB8AC3E}">
        <p14:creationId xmlns:p14="http://schemas.microsoft.com/office/powerpoint/2010/main" val="18343486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1441E21-0905-2215-1163-04118C463D27}"/>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a:solidFill>
                  <a:srgbClr val="FFFFFF"/>
                </a:solidFill>
                <a:latin typeface="+mj-lt"/>
                <a:ea typeface="+mj-ea"/>
                <a:cs typeface="+mj-cs"/>
              </a:rPr>
              <a:t>PROJECT STRUCTURE :</a:t>
            </a:r>
          </a:p>
        </p:txBody>
      </p:sp>
      <p:pic>
        <p:nvPicPr>
          <p:cNvPr id="8" name="Content Placeholder 7" descr="A screenshot of a computer&#10;&#10;Description automatically generated">
            <a:extLst>
              <a:ext uri="{FF2B5EF4-FFF2-40B4-BE49-F238E27FC236}">
                <a16:creationId xmlns:a16="http://schemas.microsoft.com/office/drawing/2014/main" id="{35AC5B91-4376-4A3D-E24C-12F0CCD09B36}"/>
              </a:ext>
            </a:extLst>
          </p:cNvPr>
          <p:cNvPicPr>
            <a:picLocks noGrp="1" noChangeAspect="1"/>
          </p:cNvPicPr>
          <p:nvPr>
            <p:ph idx="1"/>
          </p:nvPr>
        </p:nvPicPr>
        <p:blipFill>
          <a:blip r:embed="rId2"/>
          <a:stretch>
            <a:fillRect/>
          </a:stretch>
        </p:blipFill>
        <p:spPr>
          <a:xfrm>
            <a:off x="4403448" y="342402"/>
            <a:ext cx="1977340" cy="6168325"/>
          </a:xfrm>
        </p:spPr>
      </p:pic>
      <p:pic>
        <p:nvPicPr>
          <p:cNvPr id="9" name="Picture 8" descr="A screenshot of a computer&#10;&#10;Description automatically generated">
            <a:extLst>
              <a:ext uri="{FF2B5EF4-FFF2-40B4-BE49-F238E27FC236}">
                <a16:creationId xmlns:a16="http://schemas.microsoft.com/office/drawing/2014/main" id="{88841CFC-69F4-D93E-68BC-5180742B8E0D}"/>
              </a:ext>
            </a:extLst>
          </p:cNvPr>
          <p:cNvPicPr>
            <a:picLocks noChangeAspect="1"/>
          </p:cNvPicPr>
          <p:nvPr/>
        </p:nvPicPr>
        <p:blipFill>
          <a:blip r:embed="rId3"/>
          <a:stretch>
            <a:fillRect/>
          </a:stretch>
        </p:blipFill>
        <p:spPr>
          <a:xfrm>
            <a:off x="6514134" y="351295"/>
            <a:ext cx="2160070" cy="6155410"/>
          </a:xfrm>
          <a:prstGeom prst="rect">
            <a:avLst/>
          </a:prstGeom>
        </p:spPr>
      </p:pic>
      <p:pic>
        <p:nvPicPr>
          <p:cNvPr id="10" name="Picture 9" descr="A screenshot of a computer program&#10;&#10;Description automatically generated">
            <a:extLst>
              <a:ext uri="{FF2B5EF4-FFF2-40B4-BE49-F238E27FC236}">
                <a16:creationId xmlns:a16="http://schemas.microsoft.com/office/drawing/2014/main" id="{538C1DA1-BF54-3868-3B43-DADADC1AE0A8}"/>
              </a:ext>
            </a:extLst>
          </p:cNvPr>
          <p:cNvPicPr>
            <a:picLocks noChangeAspect="1"/>
          </p:cNvPicPr>
          <p:nvPr/>
        </p:nvPicPr>
        <p:blipFill>
          <a:blip r:embed="rId4"/>
          <a:stretch>
            <a:fillRect/>
          </a:stretch>
        </p:blipFill>
        <p:spPr>
          <a:xfrm>
            <a:off x="8880286" y="1532153"/>
            <a:ext cx="2800512" cy="3819525"/>
          </a:xfrm>
          <a:prstGeom prst="rect">
            <a:avLst/>
          </a:prstGeom>
        </p:spPr>
      </p:pic>
    </p:spTree>
    <p:extLst>
      <p:ext uri="{BB962C8B-B14F-4D97-AF65-F5344CB8AC3E}">
        <p14:creationId xmlns:p14="http://schemas.microsoft.com/office/powerpoint/2010/main" val="7952767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B7269E-E2C4-0DD6-1724-42C979DCADDA}"/>
              </a:ext>
            </a:extLst>
          </p:cNvPr>
          <p:cNvSpPr>
            <a:spLocks noGrp="1"/>
          </p:cNvSpPr>
          <p:nvPr>
            <p:ph type="title"/>
          </p:nvPr>
        </p:nvSpPr>
        <p:spPr>
          <a:xfrm>
            <a:off x="1700841" y="-756306"/>
            <a:ext cx="10069902" cy="2446996"/>
          </a:xfrm>
        </p:spPr>
        <p:txBody>
          <a:bodyPr/>
          <a:lstStyle/>
          <a:p>
            <a:r>
              <a:rPr lang="en-US">
                <a:ea typeface="+mj-lt"/>
                <a:cs typeface="+mj-lt"/>
              </a:rPr>
              <a:t>PROJECT EXECUTION SCREENSHOTS:</a:t>
            </a:r>
            <a:endParaRPr lang="en-US"/>
          </a:p>
        </p:txBody>
      </p:sp>
      <p:pic>
        <p:nvPicPr>
          <p:cNvPr id="9" name="Content Placeholder 8" descr="A screen shot of a login page&#10;&#10;Description automatically generated">
            <a:extLst>
              <a:ext uri="{FF2B5EF4-FFF2-40B4-BE49-F238E27FC236}">
                <a16:creationId xmlns:a16="http://schemas.microsoft.com/office/drawing/2014/main" id="{474AE148-E093-2C99-86BF-82B9A18FC7FA}"/>
              </a:ext>
            </a:extLst>
          </p:cNvPr>
          <p:cNvPicPr>
            <a:picLocks noGrp="1" noChangeAspect="1"/>
          </p:cNvPicPr>
          <p:nvPr>
            <p:ph idx="1"/>
          </p:nvPr>
        </p:nvPicPr>
        <p:blipFill>
          <a:blip r:embed="rId2"/>
          <a:stretch>
            <a:fillRect/>
          </a:stretch>
        </p:blipFill>
        <p:spPr>
          <a:xfrm>
            <a:off x="302853" y="915535"/>
            <a:ext cx="5495348" cy="2689077"/>
          </a:xfrm>
        </p:spPr>
      </p:pic>
      <p:pic>
        <p:nvPicPr>
          <p:cNvPr id="10" name="Picture 9" descr="A group of images of food&#10;&#10;Description automatically generated">
            <a:extLst>
              <a:ext uri="{FF2B5EF4-FFF2-40B4-BE49-F238E27FC236}">
                <a16:creationId xmlns:a16="http://schemas.microsoft.com/office/drawing/2014/main" id="{49DF79D9-74B7-54F0-7C6C-DE3164114127}"/>
              </a:ext>
            </a:extLst>
          </p:cNvPr>
          <p:cNvPicPr>
            <a:picLocks noChangeAspect="1"/>
          </p:cNvPicPr>
          <p:nvPr/>
        </p:nvPicPr>
        <p:blipFill>
          <a:blip r:embed="rId3"/>
          <a:stretch>
            <a:fillRect/>
          </a:stretch>
        </p:blipFill>
        <p:spPr>
          <a:xfrm>
            <a:off x="301495" y="3952632"/>
            <a:ext cx="5493477" cy="1963772"/>
          </a:xfrm>
          <a:prstGeom prst="rect">
            <a:avLst/>
          </a:prstGeom>
        </p:spPr>
      </p:pic>
      <p:pic>
        <p:nvPicPr>
          <p:cNvPr id="11" name="Picture 10" descr="A screenshot of a food menu&#10;&#10;Description automatically generated">
            <a:extLst>
              <a:ext uri="{FF2B5EF4-FFF2-40B4-BE49-F238E27FC236}">
                <a16:creationId xmlns:a16="http://schemas.microsoft.com/office/drawing/2014/main" id="{19A8A81A-EB07-0387-4BD9-BD2D784CF31C}"/>
              </a:ext>
            </a:extLst>
          </p:cNvPr>
          <p:cNvPicPr>
            <a:picLocks noChangeAspect="1"/>
          </p:cNvPicPr>
          <p:nvPr/>
        </p:nvPicPr>
        <p:blipFill>
          <a:blip r:embed="rId4"/>
          <a:stretch>
            <a:fillRect/>
          </a:stretch>
        </p:blipFill>
        <p:spPr>
          <a:xfrm>
            <a:off x="5942609" y="935658"/>
            <a:ext cx="6062870" cy="2679460"/>
          </a:xfrm>
          <a:prstGeom prst="rect">
            <a:avLst/>
          </a:prstGeom>
        </p:spPr>
      </p:pic>
      <p:pic>
        <p:nvPicPr>
          <p:cNvPr id="14" name="Picture 13" descr="A screenshot of a food recipe&#10;&#10;Description automatically generated">
            <a:extLst>
              <a:ext uri="{FF2B5EF4-FFF2-40B4-BE49-F238E27FC236}">
                <a16:creationId xmlns:a16="http://schemas.microsoft.com/office/drawing/2014/main" id="{E49109B8-1275-1470-D318-9B42D8B117F1}"/>
              </a:ext>
            </a:extLst>
          </p:cNvPr>
          <p:cNvPicPr>
            <a:picLocks noChangeAspect="1"/>
          </p:cNvPicPr>
          <p:nvPr/>
        </p:nvPicPr>
        <p:blipFill>
          <a:blip r:embed="rId5"/>
          <a:stretch>
            <a:fillRect/>
          </a:stretch>
        </p:blipFill>
        <p:spPr>
          <a:xfrm>
            <a:off x="5966847" y="3948445"/>
            <a:ext cx="6044339" cy="1945843"/>
          </a:xfrm>
          <a:prstGeom prst="rect">
            <a:avLst/>
          </a:prstGeom>
        </p:spPr>
      </p:pic>
    </p:spTree>
    <p:extLst>
      <p:ext uri="{BB962C8B-B14F-4D97-AF65-F5344CB8AC3E}">
        <p14:creationId xmlns:p14="http://schemas.microsoft.com/office/powerpoint/2010/main" val="3687087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6" name="Rectangle 55">
            <a:extLst>
              <a:ext uri="{FF2B5EF4-FFF2-40B4-BE49-F238E27FC236}">
                <a16:creationId xmlns:a16="http://schemas.microsoft.com/office/drawing/2014/main" id="{1709F1D5-B0F1-4714-A239-E5B61C1619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Rounded Corners 57">
            <a:extLst>
              <a:ext uri="{FF2B5EF4-FFF2-40B4-BE49-F238E27FC236}">
                <a16:creationId xmlns:a16="http://schemas.microsoft.com/office/drawing/2014/main" id="{228FB460-D3FF-4440-A020-05982A09E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40546" y="1011045"/>
            <a:ext cx="4369859" cy="4369859"/>
          </a:xfrm>
          <a:prstGeom prst="roundRect">
            <a:avLst>
              <a:gd name="adj" fmla="val 2757"/>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B51B75B-819E-4A27-2EA7-5FCEEC1DA18E}"/>
              </a:ext>
            </a:extLst>
          </p:cNvPr>
          <p:cNvSpPr>
            <a:spLocks noGrp="1"/>
          </p:cNvSpPr>
          <p:nvPr>
            <p:ph type="title"/>
          </p:nvPr>
        </p:nvSpPr>
        <p:spPr>
          <a:xfrm>
            <a:off x="956826" y="1112969"/>
            <a:ext cx="3937298" cy="4166010"/>
          </a:xfrm>
        </p:spPr>
        <p:txBody>
          <a:bodyPr>
            <a:normAutofit/>
          </a:bodyPr>
          <a:lstStyle/>
          <a:p>
            <a:r>
              <a:rPr lang="en-US">
                <a:solidFill>
                  <a:srgbClr val="FFFFFF"/>
                </a:solidFill>
              </a:rPr>
              <a:t>                              PROJECT ON</a:t>
            </a:r>
            <a:br>
              <a:rPr lang="en-US">
                <a:solidFill>
                  <a:srgbClr val="FFFFFF"/>
                </a:solidFill>
              </a:rPr>
            </a:br>
            <a:r>
              <a:rPr lang="en-US">
                <a:solidFill>
                  <a:srgbClr val="FFFFFF"/>
                </a:solidFill>
              </a:rPr>
              <a:t>SB FOODS-FOOD ORDERING APP</a:t>
            </a:r>
          </a:p>
        </p:txBody>
      </p:sp>
      <p:sp>
        <p:nvSpPr>
          <p:cNvPr id="60" name="Freeform: Shape 59">
            <a:extLst>
              <a:ext uri="{FF2B5EF4-FFF2-40B4-BE49-F238E27FC236}">
                <a16:creationId xmlns:a16="http://schemas.microsoft.com/office/drawing/2014/main" id="{14847E93-7DC1-4D4B-8829-B19AA7137C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30529" y="0"/>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2" name="Freeform: Shape 61">
            <a:extLst>
              <a:ext uri="{FF2B5EF4-FFF2-40B4-BE49-F238E27FC236}">
                <a16:creationId xmlns:a16="http://schemas.microsoft.com/office/drawing/2014/main" id="{5566D6E1-03A1-4D73-A4E0-35D74D568A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961511" y="-1"/>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9F835A99-04AC-494A-A572-AFE8413CC9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2936831"/>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4"/>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3" name="Content Placeholder 2">
            <a:extLst>
              <a:ext uri="{FF2B5EF4-FFF2-40B4-BE49-F238E27FC236}">
                <a16:creationId xmlns:a16="http://schemas.microsoft.com/office/drawing/2014/main" id="{D483B57A-A1F7-75F3-6E67-484E7BBA8445}"/>
              </a:ext>
            </a:extLst>
          </p:cNvPr>
          <p:cNvSpPr>
            <a:spLocks noGrp="1"/>
          </p:cNvSpPr>
          <p:nvPr>
            <p:ph idx="1"/>
          </p:nvPr>
        </p:nvSpPr>
        <p:spPr>
          <a:xfrm>
            <a:off x="5334001" y="1352842"/>
            <a:ext cx="6853685" cy="5507576"/>
          </a:xfrm>
        </p:spPr>
        <p:txBody>
          <a:bodyPr vert="horz" lIns="68580" tIns="34290" rIns="68580" bIns="34290" rtlCol="0" anchor="t">
            <a:normAutofit/>
          </a:bodyPr>
          <a:lstStyle/>
          <a:p>
            <a:pPr marL="0" indent="0">
              <a:buNone/>
            </a:pPr>
            <a:r>
              <a:rPr lang="en-US" sz="3200" b="1" dirty="0"/>
              <a:t>By Team Members Of Final Year IT 'B'</a:t>
            </a:r>
          </a:p>
          <a:p>
            <a:pPr marL="0" indent="0">
              <a:buNone/>
            </a:pPr>
            <a:endParaRPr lang="en-US" sz="3200" b="1" dirty="0">
              <a:solidFill>
                <a:srgbClr val="000000"/>
              </a:solidFill>
            </a:endParaRPr>
          </a:p>
          <a:p>
            <a:pPr marL="0" indent="0">
              <a:buNone/>
            </a:pPr>
            <a:r>
              <a:rPr lang="en-US" b="1" dirty="0">
                <a:solidFill>
                  <a:schemeClr val="accent2">
                    <a:lumMod val="76000"/>
                  </a:schemeClr>
                </a:solidFill>
              </a:rPr>
              <a:t>   NAME                           REGISTER NUMBER</a:t>
            </a:r>
          </a:p>
          <a:p>
            <a:pPr marL="0" indent="0">
              <a:buNone/>
            </a:pPr>
            <a:r>
              <a:rPr lang="en-US" sz="2400" b="1" dirty="0">
                <a:solidFill>
                  <a:schemeClr val="accent2">
                    <a:lumMod val="76000"/>
                  </a:schemeClr>
                </a:solidFill>
              </a:rPr>
              <a:t>  SYED SIDDIQ C                311421205095</a:t>
            </a:r>
          </a:p>
          <a:p>
            <a:pPr marL="0" indent="0">
              <a:buNone/>
            </a:pPr>
            <a:endParaRPr lang="en-US" sz="2400" b="1" dirty="0">
              <a:solidFill>
                <a:schemeClr val="accent2">
                  <a:lumMod val="76000"/>
                </a:schemeClr>
              </a:solidFill>
            </a:endParaRPr>
          </a:p>
          <a:p>
            <a:pPr marL="0" indent="0">
              <a:buNone/>
            </a:pPr>
            <a:r>
              <a:rPr lang="en-US" sz="2400" b="1" dirty="0">
                <a:solidFill>
                  <a:schemeClr val="accent2">
                    <a:lumMod val="76000"/>
                  </a:schemeClr>
                </a:solidFill>
              </a:rPr>
              <a:t>  SAMEERUDIN S               311421205303</a:t>
            </a:r>
          </a:p>
          <a:p>
            <a:pPr marL="0" indent="0">
              <a:buNone/>
            </a:pPr>
            <a:endParaRPr lang="en-US" sz="2400" b="1" dirty="0">
              <a:solidFill>
                <a:schemeClr val="accent2">
                  <a:lumMod val="76000"/>
                </a:schemeClr>
              </a:solidFill>
            </a:endParaRPr>
          </a:p>
          <a:p>
            <a:pPr marL="0" indent="0">
              <a:buNone/>
            </a:pPr>
            <a:r>
              <a:rPr lang="en-US" sz="2400" b="1" dirty="0">
                <a:solidFill>
                  <a:schemeClr val="accent2">
                    <a:lumMod val="76000"/>
                  </a:schemeClr>
                </a:solidFill>
              </a:rPr>
              <a:t>  GOWTHAM S                     311421205301</a:t>
            </a:r>
          </a:p>
          <a:p>
            <a:pPr marL="0" indent="0">
              <a:buNone/>
            </a:pPr>
            <a:endParaRPr lang="en-US" sz="2400" b="1" dirty="0">
              <a:solidFill>
                <a:schemeClr val="accent2">
                  <a:lumMod val="76000"/>
                </a:schemeClr>
              </a:solidFill>
            </a:endParaRPr>
          </a:p>
          <a:p>
            <a:pPr marL="0" indent="0">
              <a:buNone/>
            </a:pPr>
            <a:r>
              <a:rPr lang="en-US" sz="2400" b="1" dirty="0">
                <a:solidFill>
                  <a:schemeClr val="accent2">
                    <a:lumMod val="76000"/>
                  </a:schemeClr>
                </a:solidFill>
              </a:rPr>
              <a:t>  VINOTH L                            311421205304</a:t>
            </a:r>
            <a:endParaRPr lang="en-US" sz="2400" dirty="0">
              <a:solidFill>
                <a:schemeClr val="accent2">
                  <a:lumMod val="76000"/>
                </a:schemeClr>
              </a:solidFill>
            </a:endParaRPr>
          </a:p>
        </p:txBody>
      </p:sp>
      <p:sp>
        <p:nvSpPr>
          <p:cNvPr id="66" name="Freeform: Shape 65">
            <a:extLst>
              <a:ext uri="{FF2B5EF4-FFF2-40B4-BE49-F238E27FC236}">
                <a16:creationId xmlns:a16="http://schemas.microsoft.com/office/drawing/2014/main" id="{7B786209-1B0B-4CA9-9BDD-F7327066A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835649"/>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68" name="Freeform: Shape 67">
            <a:extLst>
              <a:ext uri="{FF2B5EF4-FFF2-40B4-BE49-F238E27FC236}">
                <a16:creationId xmlns:a16="http://schemas.microsoft.com/office/drawing/2014/main" id="{2D2964BB-484D-45AE-AD66-D407D06296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418308"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endParaRPr lang="en-US"/>
          </a:p>
        </p:txBody>
      </p:sp>
      <p:sp>
        <p:nvSpPr>
          <p:cNvPr id="70" name="Freeform: Shape 69">
            <a:extLst>
              <a:ext uri="{FF2B5EF4-FFF2-40B4-BE49-F238E27FC236}">
                <a16:creationId xmlns:a16="http://schemas.microsoft.com/office/drawing/2014/main" id="{6691AC69-A76E-4DAB-B565-468B6B87AC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132972" y="6258755"/>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5037084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pic>
        <p:nvPicPr>
          <p:cNvPr id="8" name="Content Placeholder 7" descr="A screenshot of a white screen&#10;&#10;Description automatically generated">
            <a:extLst>
              <a:ext uri="{FF2B5EF4-FFF2-40B4-BE49-F238E27FC236}">
                <a16:creationId xmlns:a16="http://schemas.microsoft.com/office/drawing/2014/main" id="{F42BA3C2-72B8-9710-0BCB-1DC659E51273}"/>
              </a:ext>
            </a:extLst>
          </p:cNvPr>
          <p:cNvPicPr>
            <a:picLocks noGrp="1" noChangeAspect="1"/>
          </p:cNvPicPr>
          <p:nvPr>
            <p:ph idx="1"/>
          </p:nvPr>
        </p:nvPicPr>
        <p:blipFill>
          <a:blip r:embed="rId2"/>
          <a:stretch>
            <a:fillRect/>
          </a:stretch>
        </p:blipFill>
        <p:spPr>
          <a:xfrm>
            <a:off x="387457" y="304338"/>
            <a:ext cx="5321085" cy="2912318"/>
          </a:xfrm>
        </p:spPr>
      </p:pic>
      <p:pic>
        <p:nvPicPr>
          <p:cNvPr id="9" name="Picture 8">
            <a:extLst>
              <a:ext uri="{FF2B5EF4-FFF2-40B4-BE49-F238E27FC236}">
                <a16:creationId xmlns:a16="http://schemas.microsoft.com/office/drawing/2014/main" id="{F2CD95D6-1971-0425-EA20-FF425CFEA18E}"/>
              </a:ext>
            </a:extLst>
          </p:cNvPr>
          <p:cNvPicPr>
            <a:picLocks noChangeAspect="1"/>
          </p:cNvPicPr>
          <p:nvPr/>
        </p:nvPicPr>
        <p:blipFill>
          <a:blip r:embed="rId3"/>
          <a:stretch>
            <a:fillRect/>
          </a:stretch>
        </p:blipFill>
        <p:spPr>
          <a:xfrm>
            <a:off x="6092772" y="314026"/>
            <a:ext cx="5592306" cy="2891471"/>
          </a:xfrm>
          <a:prstGeom prst="rect">
            <a:avLst/>
          </a:prstGeom>
        </p:spPr>
      </p:pic>
      <p:pic>
        <p:nvPicPr>
          <p:cNvPr id="10" name="Picture 9" descr="A screenshot of a computer&#10;&#10;Description automatically generated">
            <a:extLst>
              <a:ext uri="{FF2B5EF4-FFF2-40B4-BE49-F238E27FC236}">
                <a16:creationId xmlns:a16="http://schemas.microsoft.com/office/drawing/2014/main" id="{67A52FEF-86FD-0DE1-1114-CC1AC98BF334}"/>
              </a:ext>
            </a:extLst>
          </p:cNvPr>
          <p:cNvPicPr>
            <a:picLocks noChangeAspect="1"/>
          </p:cNvPicPr>
          <p:nvPr/>
        </p:nvPicPr>
        <p:blipFill>
          <a:blip r:embed="rId4"/>
          <a:stretch>
            <a:fillRect/>
          </a:stretch>
        </p:blipFill>
        <p:spPr>
          <a:xfrm>
            <a:off x="393914" y="3655848"/>
            <a:ext cx="5321085" cy="2831604"/>
          </a:xfrm>
          <a:prstGeom prst="rect">
            <a:avLst/>
          </a:prstGeom>
        </p:spPr>
      </p:pic>
      <p:pic>
        <p:nvPicPr>
          <p:cNvPr id="11" name="Picture 10" descr="A menu of food items&#10;&#10;Description automatically generated">
            <a:extLst>
              <a:ext uri="{FF2B5EF4-FFF2-40B4-BE49-F238E27FC236}">
                <a16:creationId xmlns:a16="http://schemas.microsoft.com/office/drawing/2014/main" id="{0CF05392-1DF1-125F-8EF2-2B0BA21F88B3}"/>
              </a:ext>
            </a:extLst>
          </p:cNvPr>
          <p:cNvPicPr>
            <a:picLocks noChangeAspect="1"/>
          </p:cNvPicPr>
          <p:nvPr/>
        </p:nvPicPr>
        <p:blipFill>
          <a:blip r:embed="rId5"/>
          <a:stretch>
            <a:fillRect/>
          </a:stretch>
        </p:blipFill>
        <p:spPr>
          <a:xfrm>
            <a:off x="6099229" y="3626788"/>
            <a:ext cx="5656882" cy="2857783"/>
          </a:xfrm>
          <a:prstGeom prst="rect">
            <a:avLst/>
          </a:prstGeom>
        </p:spPr>
      </p:pic>
    </p:spTree>
    <p:extLst>
      <p:ext uri="{BB962C8B-B14F-4D97-AF65-F5344CB8AC3E}">
        <p14:creationId xmlns:p14="http://schemas.microsoft.com/office/powerpoint/2010/main" val="41229542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0F17EE-12E7-CB9E-5F53-42250246284D}"/>
              </a:ext>
            </a:extLst>
          </p:cNvPr>
          <p:cNvSpPr>
            <a:spLocks noGrp="1"/>
          </p:cNvSpPr>
          <p:nvPr>
            <p:ph type="title"/>
          </p:nvPr>
        </p:nvSpPr>
        <p:spPr/>
        <p:txBody>
          <a:bodyPr/>
          <a:lstStyle/>
          <a:p>
            <a:endParaRPr lang="en-US"/>
          </a:p>
        </p:txBody>
      </p:sp>
      <p:pic>
        <p:nvPicPr>
          <p:cNvPr id="10" name="Content Placeholder 9" descr="A screenshot of a food delivery&#10;&#10;Description automatically generated">
            <a:extLst>
              <a:ext uri="{FF2B5EF4-FFF2-40B4-BE49-F238E27FC236}">
                <a16:creationId xmlns:a16="http://schemas.microsoft.com/office/drawing/2014/main" id="{0DF6061C-8F7C-2D4A-7C69-1878413C6FDB}"/>
              </a:ext>
            </a:extLst>
          </p:cNvPr>
          <p:cNvPicPr>
            <a:picLocks noGrp="1" noChangeAspect="1"/>
          </p:cNvPicPr>
          <p:nvPr>
            <p:ph idx="1"/>
          </p:nvPr>
        </p:nvPicPr>
        <p:blipFill>
          <a:blip r:embed="rId2"/>
          <a:stretch>
            <a:fillRect/>
          </a:stretch>
        </p:blipFill>
        <p:spPr>
          <a:xfrm>
            <a:off x="413475" y="372745"/>
            <a:ext cx="5463153" cy="2848131"/>
          </a:xfrm>
        </p:spPr>
      </p:pic>
      <p:pic>
        <p:nvPicPr>
          <p:cNvPr id="11" name="Picture 10" descr="A screenshot of a computer&#10;&#10;Description automatically generated">
            <a:extLst>
              <a:ext uri="{FF2B5EF4-FFF2-40B4-BE49-F238E27FC236}">
                <a16:creationId xmlns:a16="http://schemas.microsoft.com/office/drawing/2014/main" id="{BF49C507-B4E0-6DD8-1798-B1C0E86FF171}"/>
              </a:ext>
            </a:extLst>
          </p:cNvPr>
          <p:cNvPicPr>
            <a:picLocks noChangeAspect="1"/>
          </p:cNvPicPr>
          <p:nvPr/>
        </p:nvPicPr>
        <p:blipFill>
          <a:blip r:embed="rId3"/>
          <a:stretch>
            <a:fillRect/>
          </a:stretch>
        </p:blipFill>
        <p:spPr>
          <a:xfrm>
            <a:off x="6315560" y="381842"/>
            <a:ext cx="5463152" cy="2813844"/>
          </a:xfrm>
          <a:prstGeom prst="rect">
            <a:avLst/>
          </a:prstGeom>
        </p:spPr>
      </p:pic>
      <p:pic>
        <p:nvPicPr>
          <p:cNvPr id="12" name="Picture 11" descr="A screenshot of a computer&#10;&#10;Description automatically generated">
            <a:extLst>
              <a:ext uri="{FF2B5EF4-FFF2-40B4-BE49-F238E27FC236}">
                <a16:creationId xmlns:a16="http://schemas.microsoft.com/office/drawing/2014/main" id="{A25EFC5F-9D1C-0D46-9A46-40523912412F}"/>
              </a:ext>
            </a:extLst>
          </p:cNvPr>
          <p:cNvPicPr>
            <a:picLocks noChangeAspect="1"/>
          </p:cNvPicPr>
          <p:nvPr/>
        </p:nvPicPr>
        <p:blipFill>
          <a:blip r:embed="rId4"/>
          <a:stretch>
            <a:fillRect/>
          </a:stretch>
        </p:blipFill>
        <p:spPr>
          <a:xfrm>
            <a:off x="410060" y="3633255"/>
            <a:ext cx="5463152" cy="2825065"/>
          </a:xfrm>
          <a:prstGeom prst="rect">
            <a:avLst/>
          </a:prstGeom>
        </p:spPr>
      </p:pic>
      <p:pic>
        <p:nvPicPr>
          <p:cNvPr id="14" name="Picture 13" descr="A screenshot of a computer&#10;&#10;Description automatically generated">
            <a:extLst>
              <a:ext uri="{FF2B5EF4-FFF2-40B4-BE49-F238E27FC236}">
                <a16:creationId xmlns:a16="http://schemas.microsoft.com/office/drawing/2014/main" id="{E025096D-ABFD-69DE-9327-FCD8C5802E43}"/>
              </a:ext>
            </a:extLst>
          </p:cNvPr>
          <p:cNvPicPr>
            <a:picLocks noChangeAspect="1"/>
          </p:cNvPicPr>
          <p:nvPr/>
        </p:nvPicPr>
        <p:blipFill>
          <a:blip r:embed="rId5"/>
          <a:stretch>
            <a:fillRect/>
          </a:stretch>
        </p:blipFill>
        <p:spPr>
          <a:xfrm>
            <a:off x="6322017" y="3642941"/>
            <a:ext cx="5450238" cy="2826491"/>
          </a:xfrm>
          <a:prstGeom prst="rect">
            <a:avLst/>
          </a:prstGeom>
        </p:spPr>
      </p:pic>
    </p:spTree>
    <p:extLst>
      <p:ext uri="{BB962C8B-B14F-4D97-AF65-F5344CB8AC3E}">
        <p14:creationId xmlns:p14="http://schemas.microsoft.com/office/powerpoint/2010/main" val="14998597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BDBE1F9-3BF9-4537-2436-A932D99AD713}"/>
              </a:ext>
            </a:extLst>
          </p:cNvPr>
          <p:cNvSpPr>
            <a:spLocks noGrp="1"/>
          </p:cNvSpPr>
          <p:nvPr>
            <p:ph type="title"/>
          </p:nvPr>
        </p:nvSpPr>
        <p:spPr>
          <a:xfrm>
            <a:off x="686834" y="1153572"/>
            <a:ext cx="3200400" cy="4461163"/>
          </a:xfrm>
        </p:spPr>
        <p:txBody>
          <a:bodyPr>
            <a:normAutofit/>
          </a:bodyPr>
          <a:lstStyle/>
          <a:p>
            <a:r>
              <a:rPr lang="en-US" sz="3700">
                <a:solidFill>
                  <a:srgbClr val="FFFFFF"/>
                </a:solidFill>
                <a:ea typeface="+mj-lt"/>
                <a:cs typeface="+mj-lt"/>
              </a:rPr>
              <a:t>CONCLUSION</a:t>
            </a:r>
            <a:endParaRPr lang="en-US" sz="3700">
              <a:solidFill>
                <a:srgbClr val="FFFFFF"/>
              </a:solidFill>
            </a:endParaRPr>
          </a:p>
        </p:txBody>
      </p:sp>
      <p:sp>
        <p:nvSpPr>
          <p:cNvPr id="3" name="Content Placeholder 2">
            <a:extLst>
              <a:ext uri="{FF2B5EF4-FFF2-40B4-BE49-F238E27FC236}">
                <a16:creationId xmlns:a16="http://schemas.microsoft.com/office/drawing/2014/main" id="{104DEEB1-45B6-5FD5-58B4-ECEBC24AFB85}"/>
              </a:ext>
            </a:extLst>
          </p:cNvPr>
          <p:cNvSpPr>
            <a:spLocks noGrp="1"/>
          </p:cNvSpPr>
          <p:nvPr>
            <p:ph idx="1"/>
          </p:nvPr>
        </p:nvSpPr>
        <p:spPr>
          <a:xfrm>
            <a:off x="4174139" y="30629"/>
            <a:ext cx="7984791" cy="6807693"/>
          </a:xfrm>
        </p:spPr>
        <p:txBody>
          <a:bodyPr vert="horz" lIns="91440" tIns="45720" rIns="91440" bIns="45720" rtlCol="0" anchor="ctr">
            <a:normAutofit/>
          </a:bodyPr>
          <a:lstStyle/>
          <a:p>
            <a:r>
              <a:rPr lang="en-US" sz="2400" dirty="0">
                <a:ea typeface="+mn-lt"/>
                <a:cs typeface="+mn-lt"/>
              </a:rPr>
              <a:t>The SB Foods app is a comprehensive solution designed to modernize and simplify the food-ordering process. By combining user-centric design, seamless functionality, and a scalable technical foundation, it caters to the diverse needs of both customers and restaurant operators.</a:t>
            </a:r>
          </a:p>
          <a:p>
            <a:r>
              <a:rPr lang="en-US" sz="2400" dirty="0">
                <a:ea typeface="+mn-lt"/>
                <a:cs typeface="+mn-lt"/>
              </a:rPr>
              <a:t>SB Foods not only addresses the immediate needs of food enthusiasts by offering convenience and variety but also establishes a strong foundation for future growth and innovation. It bridges the gap between users and restaurants, ensuring quality service and satisfaction at every step. With its focus on efficiency, accessibility, and customer satisfaction, SB Foods is poised to become a leader in the food-ordering ecosystem.</a:t>
            </a:r>
            <a:endParaRPr lang="en-US" sz="2400" dirty="0"/>
          </a:p>
        </p:txBody>
      </p:sp>
    </p:spTree>
    <p:extLst>
      <p:ext uri="{BB962C8B-B14F-4D97-AF65-F5344CB8AC3E}">
        <p14:creationId xmlns:p14="http://schemas.microsoft.com/office/powerpoint/2010/main" val="368945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B577FF9-3543-4875-815D-3D87BD8A20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95702039-0CD9-425A-32CB-F4FD34014DC7}"/>
              </a:ext>
            </a:extLst>
          </p:cNvPr>
          <p:cNvSpPr>
            <a:spLocks noGrp="1"/>
          </p:cNvSpPr>
          <p:nvPr>
            <p:ph type="title"/>
          </p:nvPr>
        </p:nvSpPr>
        <p:spPr>
          <a:xfrm>
            <a:off x="874815" y="798703"/>
            <a:ext cx="5221185" cy="3072015"/>
          </a:xfrm>
        </p:spPr>
        <p:txBody>
          <a:bodyPr vert="horz" lIns="91440" tIns="45720" rIns="91440" bIns="45720" rtlCol="0" anchor="b">
            <a:normAutofit/>
          </a:bodyPr>
          <a:lstStyle/>
          <a:p>
            <a:pPr algn="ctr"/>
            <a:r>
              <a:rPr lang="en-US" sz="6000" kern="1200">
                <a:solidFill>
                  <a:schemeClr val="tx1"/>
                </a:solidFill>
                <a:latin typeface="+mj-lt"/>
                <a:ea typeface="+mj-ea"/>
                <a:cs typeface="+mj-cs"/>
              </a:rPr>
              <a:t>THANK YOU</a:t>
            </a:r>
          </a:p>
        </p:txBody>
      </p:sp>
      <p:sp>
        <p:nvSpPr>
          <p:cNvPr id="12" name="Freeform: Shape 11">
            <a:extLst>
              <a:ext uri="{FF2B5EF4-FFF2-40B4-BE49-F238E27FC236}">
                <a16:creationId xmlns:a16="http://schemas.microsoft.com/office/drawing/2014/main" id="{F5569EEC-E12F-4856-B407-02B2813A4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04059" y="0"/>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CF860788-3A6A-45A3-B3F1-06F1596656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67336" y="1"/>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Graphic 6" descr="Handshake">
            <a:extLst>
              <a:ext uri="{FF2B5EF4-FFF2-40B4-BE49-F238E27FC236}">
                <a16:creationId xmlns:a16="http://schemas.microsoft.com/office/drawing/2014/main" id="{3C205B67-C1BF-F2D3-2F7F-AF18AAAAD85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093046" y="1209578"/>
            <a:ext cx="4055897" cy="4055897"/>
          </a:xfrm>
          <a:custGeom>
            <a:avLst/>
            <a:gdLst/>
            <a:ahLst/>
            <a:cxnLst/>
            <a:rect l="l" t="t" r="r" b="b"/>
            <a:pathLst>
              <a:path w="4579832" h="5347063">
                <a:moveTo>
                  <a:pt x="106985" y="0"/>
                </a:moveTo>
                <a:lnTo>
                  <a:pt x="4472847" y="0"/>
                </a:lnTo>
                <a:cubicBezTo>
                  <a:pt x="4531933" y="0"/>
                  <a:pt x="4579832" y="47899"/>
                  <a:pt x="4579832" y="106985"/>
                </a:cubicBezTo>
                <a:lnTo>
                  <a:pt x="4579832" y="5240078"/>
                </a:lnTo>
                <a:cubicBezTo>
                  <a:pt x="4579832" y="5299164"/>
                  <a:pt x="4531933" y="5347063"/>
                  <a:pt x="4472847" y="5347063"/>
                </a:cubicBezTo>
                <a:lnTo>
                  <a:pt x="106985" y="5347063"/>
                </a:lnTo>
                <a:cubicBezTo>
                  <a:pt x="47899" y="5347063"/>
                  <a:pt x="0" y="5299164"/>
                  <a:pt x="0" y="5240078"/>
                </a:cubicBezTo>
                <a:lnTo>
                  <a:pt x="0" y="106985"/>
                </a:lnTo>
                <a:cubicBezTo>
                  <a:pt x="0" y="47899"/>
                  <a:pt x="47899" y="0"/>
                  <a:pt x="106985" y="0"/>
                </a:cubicBezTo>
                <a:close/>
              </a:path>
            </a:pathLst>
          </a:custGeom>
        </p:spPr>
      </p:pic>
      <p:sp>
        <p:nvSpPr>
          <p:cNvPr id="16" name="Freeform: Shape 15">
            <a:extLst>
              <a:ext uri="{FF2B5EF4-FFF2-40B4-BE49-F238E27FC236}">
                <a16:creationId xmlns:a16="http://schemas.microsoft.com/office/drawing/2014/main" id="{DF1E3393-B852-4883-B778-ED35251129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032259" y="2916245"/>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2"/>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39853D09-4205-4CC7-83EB-288E886AC9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48440" y="5717906"/>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0D040B79-3E73-4A31-840D-D6B9C9FDFC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47511" y="6258756"/>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Shape 21">
            <a:extLst>
              <a:ext uri="{FF2B5EF4-FFF2-40B4-BE49-F238E27FC236}">
                <a16:creationId xmlns:a16="http://schemas.microsoft.com/office/drawing/2014/main" id="{156C6AE5-3F8B-42AC-9EA4-1B686A11E9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43820" y="5835650"/>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Tree>
    <p:extLst>
      <p:ext uri="{BB962C8B-B14F-4D97-AF65-F5344CB8AC3E}">
        <p14:creationId xmlns:p14="http://schemas.microsoft.com/office/powerpoint/2010/main" val="19816709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C2554CA6-288E-4202-BC52-2E5A8F0C0A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B10BB131-AC8E-4A8E-A5D1-36260F720C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9189" y="1119031"/>
            <a:ext cx="4619938" cy="4619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F48BC68-0BEF-97A9-0120-4C6A0080D755}"/>
              </a:ext>
            </a:extLst>
          </p:cNvPr>
          <p:cNvSpPr>
            <a:spLocks noGrp="1"/>
          </p:cNvSpPr>
          <p:nvPr>
            <p:ph type="title"/>
          </p:nvPr>
        </p:nvSpPr>
        <p:spPr>
          <a:xfrm>
            <a:off x="1171074" y="1396686"/>
            <a:ext cx="3240506" cy="4064628"/>
          </a:xfrm>
        </p:spPr>
        <p:txBody>
          <a:bodyPr>
            <a:normAutofit/>
          </a:bodyPr>
          <a:lstStyle/>
          <a:p>
            <a:r>
              <a:rPr lang="en-US" dirty="0">
                <a:solidFill>
                  <a:srgbClr val="FFFFFF"/>
                </a:solidFill>
              </a:rPr>
              <a:t>   ABSTRACT</a:t>
            </a:r>
          </a:p>
        </p:txBody>
      </p:sp>
      <p:sp>
        <p:nvSpPr>
          <p:cNvPr id="3" name="Content Placeholder 2">
            <a:extLst>
              <a:ext uri="{FF2B5EF4-FFF2-40B4-BE49-F238E27FC236}">
                <a16:creationId xmlns:a16="http://schemas.microsoft.com/office/drawing/2014/main" id="{B8A577D0-7F6F-9A10-A108-C406B56B45DA}"/>
              </a:ext>
            </a:extLst>
          </p:cNvPr>
          <p:cNvSpPr>
            <a:spLocks noGrp="1"/>
          </p:cNvSpPr>
          <p:nvPr>
            <p:ph idx="1"/>
          </p:nvPr>
        </p:nvSpPr>
        <p:spPr>
          <a:xfrm>
            <a:off x="5096983" y="217694"/>
            <a:ext cx="6959754" cy="7069544"/>
          </a:xfrm>
        </p:spPr>
        <p:txBody>
          <a:bodyPr vert="horz" lIns="68580" tIns="34290" rIns="68580" bIns="34290" rtlCol="0" anchor="t">
            <a:normAutofit fontScale="92500" lnSpcReduction="20000"/>
          </a:bodyPr>
          <a:lstStyle/>
          <a:p>
            <a:pPr>
              <a:buNone/>
            </a:pPr>
            <a:r>
              <a:rPr lang="en-US" sz="1500">
                <a:ea typeface="+mn-lt"/>
                <a:cs typeface="+mn-lt"/>
              </a:rPr>
              <a:t>--</a:t>
            </a:r>
            <a:r>
              <a:rPr lang="en-US" sz="2400">
                <a:ea typeface="+mn-lt"/>
                <a:cs typeface="+mn-lt"/>
              </a:rPr>
              <a:t>&gt;SB Foods is an innovative web application designed to enhance the online food ordering experience by offering convenience, efficiency, and simplicity. This full-stack application, built using the MERN stack (MongoDB, Express.js, React.js, and Node.js), allows users to browse through a wide variety of dishes, place orders seamlessly, and enjoy food delivered right to their doorstep.</a:t>
            </a:r>
            <a:endParaRPr lang="en-US" sz="2400"/>
          </a:p>
          <a:p>
            <a:pPr>
              <a:buNone/>
            </a:pPr>
            <a:endParaRPr lang="en-US" sz="2400"/>
          </a:p>
          <a:p>
            <a:pPr>
              <a:buNone/>
            </a:pPr>
            <a:r>
              <a:rPr lang="en-US" sz="2400">
                <a:ea typeface="+mn-lt"/>
                <a:cs typeface="+mn-lt"/>
              </a:rPr>
              <a:t>--&gt;The app addresses the needs of modern foodies, ensuring that they can access detailed dish information such as descriptions, pricing, customer reviews, and promotions with ease. Users can personalize their orders, select payment methods, and get real-time updates on delivery status. Designed to serve even during late-night cravings, the platform simplifies the process of ordering, making it possible for users like college students or late-night workers to enjoy delicious meals without hassle.</a:t>
            </a:r>
            <a:endParaRPr lang="en-US" sz="2400"/>
          </a:p>
          <a:p>
            <a:pPr>
              <a:buNone/>
            </a:pPr>
            <a:endParaRPr lang="en-US" sz="2400"/>
          </a:p>
          <a:p>
            <a:pPr>
              <a:buNone/>
            </a:pPr>
            <a:endParaRPr lang="en-US" sz="1500"/>
          </a:p>
          <a:p>
            <a:pPr>
              <a:buNone/>
            </a:pPr>
            <a:endParaRPr lang="en-US" sz="1500"/>
          </a:p>
        </p:txBody>
      </p:sp>
    </p:spTree>
    <p:extLst>
      <p:ext uri="{BB962C8B-B14F-4D97-AF65-F5344CB8AC3E}">
        <p14:creationId xmlns:p14="http://schemas.microsoft.com/office/powerpoint/2010/main" val="35577422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7444B23-D2AD-79AF-A838-AB0A22575F6B}"/>
              </a:ext>
            </a:extLst>
          </p:cNvPr>
          <p:cNvSpPr>
            <a:spLocks noGrp="1"/>
          </p:cNvSpPr>
          <p:nvPr>
            <p:ph type="title"/>
          </p:nvPr>
        </p:nvSpPr>
        <p:spPr>
          <a:xfrm>
            <a:off x="686834" y="1153572"/>
            <a:ext cx="3200400" cy="4461163"/>
          </a:xfrm>
        </p:spPr>
        <p:txBody>
          <a:bodyPr>
            <a:normAutofit/>
          </a:bodyPr>
          <a:lstStyle/>
          <a:p>
            <a:r>
              <a:rPr lang="en-US" sz="3200" dirty="0">
                <a:solidFill>
                  <a:srgbClr val="FFFFFF"/>
                </a:solidFill>
              </a:rPr>
              <a:t>APPLICATION ARCHITECTURE</a:t>
            </a:r>
          </a:p>
        </p:txBody>
      </p:sp>
      <p:sp>
        <p:nvSpPr>
          <p:cNvPr id="3" name="Content Placeholder 2">
            <a:extLst>
              <a:ext uri="{FF2B5EF4-FFF2-40B4-BE49-F238E27FC236}">
                <a16:creationId xmlns:a16="http://schemas.microsoft.com/office/drawing/2014/main" id="{7A4E57D4-ABE9-7405-8EAF-F9E081D62668}"/>
              </a:ext>
            </a:extLst>
          </p:cNvPr>
          <p:cNvSpPr>
            <a:spLocks noGrp="1"/>
          </p:cNvSpPr>
          <p:nvPr>
            <p:ph idx="1"/>
          </p:nvPr>
        </p:nvSpPr>
        <p:spPr>
          <a:xfrm>
            <a:off x="4174138" y="246289"/>
            <a:ext cx="8013548" cy="6606410"/>
          </a:xfrm>
        </p:spPr>
        <p:txBody>
          <a:bodyPr vert="horz" lIns="68580" tIns="34290" rIns="68580" bIns="34290" rtlCol="0" anchor="ctr">
            <a:normAutofit lnSpcReduction="10000"/>
          </a:bodyPr>
          <a:lstStyle/>
          <a:p>
            <a:pPr>
              <a:buNone/>
            </a:pPr>
            <a:endParaRPr lang="en-US" sz="2000" b="1"/>
          </a:p>
          <a:p>
            <a:pPr>
              <a:buNone/>
            </a:pPr>
            <a:r>
              <a:rPr lang="en-US" sz="2400" b="1">
                <a:ea typeface="+mn-lt"/>
                <a:cs typeface="+mn-lt"/>
              </a:rPr>
              <a:t>The application architecture is divided into three key </a:t>
            </a:r>
            <a:r>
              <a:rPr lang="en-US" sz="2400" b="1" err="1">
                <a:ea typeface="+mn-lt"/>
                <a:cs typeface="+mn-lt"/>
              </a:rPr>
              <a:t>layers</a:t>
            </a:r>
            <a:r>
              <a:rPr lang="en-US" sz="2400">
                <a:ea typeface="+mn-lt"/>
                <a:cs typeface="+mn-lt"/>
              </a:rPr>
              <a:t>:</a:t>
            </a:r>
            <a:endParaRPr lang="en-US" sz="2400"/>
          </a:p>
          <a:p>
            <a:pPr>
              <a:buNone/>
            </a:pPr>
            <a:r>
              <a:rPr lang="en-US" sz="2400" b="1">
                <a:ea typeface="+mn-lt"/>
                <a:cs typeface="+mn-lt"/>
              </a:rPr>
              <a:t>Frontend</a:t>
            </a:r>
            <a:r>
              <a:rPr lang="en-US" sz="2400">
                <a:ea typeface="+mn-lt"/>
                <a:cs typeface="+mn-lt"/>
              </a:rPr>
              <a:t>: The user interface (UI) incorporates features such as user authentication, shopping cart management, product browsing, and profile management. The design ensures a smooth and intuitive experience for users across devices.</a:t>
            </a:r>
            <a:endParaRPr lang="en-US" sz="2400"/>
          </a:p>
          <a:p>
            <a:pPr>
              <a:buNone/>
            </a:pPr>
            <a:r>
              <a:rPr lang="en-US" sz="2400" b="1">
                <a:ea typeface="+mn-lt"/>
                <a:cs typeface="+mn-lt"/>
              </a:rPr>
              <a:t>Backend</a:t>
            </a:r>
            <a:r>
              <a:rPr lang="en-US" sz="2400">
                <a:ea typeface="+mn-lt"/>
                <a:cs typeface="+mn-lt"/>
              </a:rPr>
              <a:t>: The server-side includes well-defined API endpoints for handling user management, order processing, product catalogs, and admin functionalities, including authentication and dashboard control.</a:t>
            </a:r>
            <a:endParaRPr lang="en-US" sz="2400"/>
          </a:p>
          <a:p>
            <a:pPr>
              <a:buNone/>
            </a:pPr>
            <a:r>
              <a:rPr lang="en-US" sz="2400" b="1">
                <a:ea typeface="+mn-lt"/>
                <a:cs typeface="+mn-lt"/>
              </a:rPr>
              <a:t>Database</a:t>
            </a:r>
            <a:r>
              <a:rPr lang="en-US" sz="2400">
                <a:ea typeface="+mn-lt"/>
                <a:cs typeface="+mn-lt"/>
              </a:rPr>
              <a:t>: The database stores essential data, including user profiles, orders, products, and cart details, utilizing MongoDB collections to ensure scalability and efficiency.</a:t>
            </a:r>
            <a:endParaRPr lang="en-US" sz="2400"/>
          </a:p>
          <a:p>
            <a:pPr marL="0" indent="0">
              <a:buNone/>
            </a:pPr>
            <a:endParaRPr lang="en-US" sz="2000"/>
          </a:p>
          <a:p>
            <a:endParaRPr lang="en-US" sz="2000"/>
          </a:p>
        </p:txBody>
      </p:sp>
    </p:spTree>
    <p:extLst>
      <p:ext uri="{BB962C8B-B14F-4D97-AF65-F5344CB8AC3E}">
        <p14:creationId xmlns:p14="http://schemas.microsoft.com/office/powerpoint/2010/main" val="34087719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Freeform: Shape 17">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B5C49E6-5ACA-FE66-D549-A33DF1F317F0}"/>
              </a:ext>
            </a:extLst>
          </p:cNvPr>
          <p:cNvSpPr>
            <a:spLocks noGrp="1"/>
          </p:cNvSpPr>
          <p:nvPr>
            <p:ph type="title"/>
          </p:nvPr>
        </p:nvSpPr>
        <p:spPr>
          <a:xfrm>
            <a:off x="686834" y="1153572"/>
            <a:ext cx="3200400" cy="4461163"/>
          </a:xfrm>
        </p:spPr>
        <p:txBody>
          <a:bodyPr>
            <a:normAutofit/>
          </a:bodyPr>
          <a:lstStyle/>
          <a:p>
            <a:r>
              <a:rPr lang="en-US">
                <a:solidFill>
                  <a:srgbClr val="FFFFFF"/>
                </a:solidFill>
              </a:rPr>
              <a:t>PURPOSE</a:t>
            </a:r>
          </a:p>
        </p:txBody>
      </p:sp>
      <p:sp>
        <p:nvSpPr>
          <p:cNvPr id="3" name="Content Placeholder 2">
            <a:extLst>
              <a:ext uri="{FF2B5EF4-FFF2-40B4-BE49-F238E27FC236}">
                <a16:creationId xmlns:a16="http://schemas.microsoft.com/office/drawing/2014/main" id="{6FE9363F-AF4A-1D46-E67A-651C18405A38}"/>
              </a:ext>
            </a:extLst>
          </p:cNvPr>
          <p:cNvSpPr>
            <a:spLocks noGrp="1"/>
          </p:cNvSpPr>
          <p:nvPr>
            <p:ph idx="1"/>
          </p:nvPr>
        </p:nvSpPr>
        <p:spPr>
          <a:xfrm>
            <a:off x="4174139" y="1873"/>
            <a:ext cx="8013546" cy="7008977"/>
          </a:xfrm>
        </p:spPr>
        <p:txBody>
          <a:bodyPr vert="horz" lIns="68580" tIns="34290" rIns="68580" bIns="34290" rtlCol="0" anchor="ctr">
            <a:normAutofit/>
          </a:bodyPr>
          <a:lstStyle/>
          <a:p>
            <a:r>
              <a:rPr lang="en-US" sz="2400">
                <a:ea typeface="+mn-lt"/>
                <a:cs typeface="+mn-lt"/>
              </a:rPr>
              <a:t>The purpose of the SB Foods app is to provide a seamless, efficient, and user-friendly platform for online food ordering that caters to users' diverse needs and schedules. It addresses key challenges faced by modern consumers, such as time constraints, convenience, and accessibility.</a:t>
            </a:r>
            <a:endParaRPr lang="en-US" sz="2400"/>
          </a:p>
          <a:p>
            <a:pPr marL="0" indent="0">
              <a:buNone/>
            </a:pPr>
            <a:r>
              <a:rPr lang="en-US" sz="2400">
                <a:ea typeface="+mn-lt"/>
                <a:cs typeface="+mn-lt"/>
              </a:rPr>
              <a:t>Here’s a breakdown of its primary goals:</a:t>
            </a:r>
            <a:endParaRPr lang="en-US" sz="2400"/>
          </a:p>
          <a:p>
            <a:pPr marL="0" indent="0">
              <a:buNone/>
            </a:pPr>
            <a:r>
              <a:rPr lang="en-US" sz="2400" b="1">
                <a:ea typeface="+mn-lt"/>
                <a:cs typeface="+mn-lt"/>
              </a:rPr>
              <a:t>1. Enhance User Convenience</a:t>
            </a:r>
            <a:endParaRPr lang="en-US" sz="2400" b="1"/>
          </a:p>
          <a:p>
            <a:r>
              <a:rPr lang="en-US" sz="2400">
                <a:ea typeface="+mn-lt"/>
                <a:cs typeface="+mn-lt"/>
              </a:rPr>
              <a:t>Offer an intuitive and streamlined food ordering process.</a:t>
            </a:r>
            <a:endParaRPr lang="en-US" sz="2400"/>
          </a:p>
          <a:p>
            <a:r>
              <a:rPr lang="en-US" sz="2400">
                <a:ea typeface="+mn-lt"/>
                <a:cs typeface="+mn-lt"/>
              </a:rPr>
              <a:t>Provide detailed information about dishes, including descriptions, reviews, and pricing.</a:t>
            </a:r>
            <a:endParaRPr lang="en-US" sz="2400"/>
          </a:p>
          <a:p>
            <a:r>
              <a:rPr lang="en-US" sz="2400">
                <a:ea typeface="+mn-lt"/>
                <a:cs typeface="+mn-lt"/>
              </a:rPr>
              <a:t>Enable easy browsing through a wide range of menus and cuisines.</a:t>
            </a:r>
            <a:endParaRPr lang="en-US" sz="2400"/>
          </a:p>
          <a:p>
            <a:endParaRPr lang="en-US" sz="2400"/>
          </a:p>
        </p:txBody>
      </p:sp>
    </p:spTree>
    <p:extLst>
      <p:ext uri="{BB962C8B-B14F-4D97-AF65-F5344CB8AC3E}">
        <p14:creationId xmlns:p14="http://schemas.microsoft.com/office/powerpoint/2010/main" val="25138398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AC17DE74-01C9-4859-B65A-85CF999E85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eform: Shape 29">
            <a:extLst>
              <a:ext uri="{FF2B5EF4-FFF2-40B4-BE49-F238E27FC236}">
                <a16:creationId xmlns:a16="http://schemas.microsoft.com/office/drawing/2014/main" id="{068C0432-0E90-4CC1-8CD3-D44A90DF07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347414"/>
          </a:xfrm>
          <a:custGeom>
            <a:avLst/>
            <a:gdLst>
              <a:gd name="connsiteX0" fmla="*/ 0 w 12192000"/>
              <a:gd name="connsiteY0" fmla="*/ 0 h 2347414"/>
              <a:gd name="connsiteX1" fmla="*/ 12192000 w 12192000"/>
              <a:gd name="connsiteY1" fmla="*/ 0 h 2347414"/>
              <a:gd name="connsiteX2" fmla="*/ 12192000 w 12192000"/>
              <a:gd name="connsiteY2" fmla="*/ 1736458 h 2347414"/>
              <a:gd name="connsiteX3" fmla="*/ 11967601 w 12192000"/>
              <a:gd name="connsiteY3" fmla="*/ 1784034 h 2347414"/>
              <a:gd name="connsiteX4" fmla="*/ 10829000 w 12192000"/>
              <a:gd name="connsiteY4" fmla="*/ 1983294 h 2347414"/>
              <a:gd name="connsiteX5" fmla="*/ 10743779 w 12192000"/>
              <a:gd name="connsiteY5" fmla="*/ 1996027 h 2347414"/>
              <a:gd name="connsiteX6" fmla="*/ 10829254 w 12192000"/>
              <a:gd name="connsiteY6" fmla="*/ 1987751 h 2347414"/>
              <a:gd name="connsiteX7" fmla="*/ 10847162 w 12192000"/>
              <a:gd name="connsiteY7" fmla="*/ 1988388 h 2347414"/>
              <a:gd name="connsiteX8" fmla="*/ 11575155 w 12192000"/>
              <a:gd name="connsiteY8" fmla="*/ 1921415 h 2347414"/>
              <a:gd name="connsiteX9" fmla="*/ 12192000 w 12192000"/>
              <a:gd name="connsiteY9" fmla="*/ 1851213 h 2347414"/>
              <a:gd name="connsiteX10" fmla="*/ 12192000 w 12192000"/>
              <a:gd name="connsiteY10" fmla="*/ 1907356 h 2347414"/>
              <a:gd name="connsiteX11" fmla="*/ 12035532 w 12192000"/>
              <a:gd name="connsiteY11" fmla="*/ 1927033 h 2347414"/>
              <a:gd name="connsiteX12" fmla="*/ 11576932 w 12192000"/>
              <a:gd name="connsiteY12" fmla="*/ 1976291 h 2347414"/>
              <a:gd name="connsiteX13" fmla="*/ 10627316 w 12192000"/>
              <a:gd name="connsiteY13" fmla="*/ 2061470 h 2347414"/>
              <a:gd name="connsiteX14" fmla="*/ 9804196 w 12192000"/>
              <a:gd name="connsiteY14" fmla="*/ 2123478 h 2347414"/>
              <a:gd name="connsiteX15" fmla="*/ 9243851 w 12192000"/>
              <a:gd name="connsiteY15" fmla="*/ 2180008 h 2347414"/>
              <a:gd name="connsiteX16" fmla="*/ 8731259 w 12192000"/>
              <a:gd name="connsiteY16" fmla="*/ 2225081 h 2347414"/>
              <a:gd name="connsiteX17" fmla="*/ 8065752 w 12192000"/>
              <a:gd name="connsiteY17" fmla="*/ 2271681 h 2347414"/>
              <a:gd name="connsiteX18" fmla="*/ 7658065 w 12192000"/>
              <a:gd name="connsiteY18" fmla="*/ 2292562 h 2347414"/>
              <a:gd name="connsiteX19" fmla="*/ 6531024 w 12192000"/>
              <a:gd name="connsiteY19" fmla="*/ 2324138 h 2347414"/>
              <a:gd name="connsiteX20" fmla="*/ 6178331 w 12192000"/>
              <a:gd name="connsiteY20" fmla="*/ 2345655 h 2347414"/>
              <a:gd name="connsiteX21" fmla="*/ 5977282 w 12192000"/>
              <a:gd name="connsiteY21" fmla="*/ 2344127 h 2347414"/>
              <a:gd name="connsiteX22" fmla="*/ 5367658 w 12192000"/>
              <a:gd name="connsiteY22" fmla="*/ 2329230 h 2347414"/>
              <a:gd name="connsiteX23" fmla="*/ 4387306 w 12192000"/>
              <a:gd name="connsiteY23" fmla="*/ 2288614 h 2347414"/>
              <a:gd name="connsiteX24" fmla="*/ 4180287 w 12192000"/>
              <a:gd name="connsiteY24" fmla="*/ 2280211 h 2347414"/>
              <a:gd name="connsiteX25" fmla="*/ 3842199 w 12192000"/>
              <a:gd name="connsiteY25" fmla="*/ 2257039 h 2347414"/>
              <a:gd name="connsiteX26" fmla="*/ 3730309 w 12192000"/>
              <a:gd name="connsiteY26" fmla="*/ 2251182 h 2347414"/>
              <a:gd name="connsiteX27" fmla="*/ 3425496 w 12192000"/>
              <a:gd name="connsiteY27" fmla="*/ 2231320 h 2347414"/>
              <a:gd name="connsiteX28" fmla="*/ 3076106 w 12192000"/>
              <a:gd name="connsiteY28" fmla="*/ 2201781 h 2347414"/>
              <a:gd name="connsiteX29" fmla="*/ 2819682 w 12192000"/>
              <a:gd name="connsiteY29" fmla="*/ 2182427 h 2347414"/>
              <a:gd name="connsiteX30" fmla="*/ 2525539 w 12192000"/>
              <a:gd name="connsiteY30" fmla="*/ 2152888 h 2347414"/>
              <a:gd name="connsiteX31" fmla="*/ 2311915 w 12192000"/>
              <a:gd name="connsiteY31" fmla="*/ 2133536 h 2347414"/>
              <a:gd name="connsiteX32" fmla="*/ 2054223 w 12192000"/>
              <a:gd name="connsiteY32" fmla="*/ 2104760 h 2347414"/>
              <a:gd name="connsiteX33" fmla="*/ 1865367 w 12192000"/>
              <a:gd name="connsiteY33" fmla="*/ 2084770 h 2347414"/>
              <a:gd name="connsiteX34" fmla="*/ 1629263 w 12192000"/>
              <a:gd name="connsiteY34" fmla="*/ 2055996 h 2347414"/>
              <a:gd name="connsiteX35" fmla="*/ 1458823 w 12192000"/>
              <a:gd name="connsiteY35" fmla="*/ 2035751 h 2347414"/>
              <a:gd name="connsiteX36" fmla="*/ 1241390 w 12192000"/>
              <a:gd name="connsiteY36" fmla="*/ 2007103 h 2347414"/>
              <a:gd name="connsiteX37" fmla="*/ 1047453 w 12192000"/>
              <a:gd name="connsiteY37" fmla="*/ 1980748 h 2347414"/>
              <a:gd name="connsiteX38" fmla="*/ 814907 w 12192000"/>
              <a:gd name="connsiteY38" fmla="*/ 1949045 h 2347414"/>
              <a:gd name="connsiteX39" fmla="*/ 592649 w 12192000"/>
              <a:gd name="connsiteY39" fmla="*/ 1913776 h 2347414"/>
              <a:gd name="connsiteX40" fmla="*/ 343591 w 12192000"/>
              <a:gd name="connsiteY40" fmla="*/ 1872650 h 2347414"/>
              <a:gd name="connsiteX41" fmla="*/ 35731 w 12192000"/>
              <a:gd name="connsiteY41" fmla="*/ 1821722 h 2347414"/>
              <a:gd name="connsiteX42" fmla="*/ 0 w 12192000"/>
              <a:gd name="connsiteY42" fmla="*/ 1814848 h 2347414"/>
              <a:gd name="connsiteX43" fmla="*/ 0 w 12192000"/>
              <a:gd name="connsiteY43" fmla="*/ 1758489 h 2347414"/>
              <a:gd name="connsiteX44" fmla="*/ 274248 w 12192000"/>
              <a:gd name="connsiteY44" fmla="*/ 1808735 h 2347414"/>
              <a:gd name="connsiteX45" fmla="*/ 498157 w 12192000"/>
              <a:gd name="connsiteY45" fmla="*/ 1846167 h 2347414"/>
              <a:gd name="connsiteX46" fmla="*/ 722828 w 12192000"/>
              <a:gd name="connsiteY46" fmla="*/ 1878635 h 2347414"/>
              <a:gd name="connsiteX47" fmla="*/ 949913 w 12192000"/>
              <a:gd name="connsiteY47" fmla="*/ 1912375 h 2347414"/>
              <a:gd name="connsiteX48" fmla="*/ 1195414 w 12192000"/>
              <a:gd name="connsiteY48" fmla="*/ 1947516 h 2347414"/>
              <a:gd name="connsiteX49" fmla="*/ 1342867 w 12192000"/>
              <a:gd name="connsiteY49" fmla="*/ 1968397 h 2347414"/>
              <a:gd name="connsiteX50" fmla="*/ 1518007 w 12192000"/>
              <a:gd name="connsiteY50" fmla="*/ 1988006 h 2347414"/>
              <a:gd name="connsiteX51" fmla="*/ 1701403 w 12192000"/>
              <a:gd name="connsiteY51" fmla="*/ 2010669 h 2347414"/>
              <a:gd name="connsiteX52" fmla="*/ 1879210 w 12192000"/>
              <a:gd name="connsiteY52" fmla="*/ 2031167 h 2347414"/>
              <a:gd name="connsiteX53" fmla="*/ 2068702 w 12192000"/>
              <a:gd name="connsiteY53" fmla="*/ 2052940 h 2347414"/>
              <a:gd name="connsiteX54" fmla="*/ 2212090 w 12192000"/>
              <a:gd name="connsiteY54" fmla="*/ 2067583 h 2347414"/>
              <a:gd name="connsiteX55" fmla="*/ 2416949 w 12192000"/>
              <a:gd name="connsiteY55" fmla="*/ 2089609 h 2347414"/>
              <a:gd name="connsiteX56" fmla="*/ 2582055 w 12192000"/>
              <a:gd name="connsiteY56" fmla="*/ 2105397 h 2347414"/>
              <a:gd name="connsiteX57" fmla="*/ 2802282 w 12192000"/>
              <a:gd name="connsiteY57" fmla="*/ 2126405 h 2347414"/>
              <a:gd name="connsiteX58" fmla="*/ 2984916 w 12192000"/>
              <a:gd name="connsiteY58" fmla="*/ 2141684 h 2347414"/>
              <a:gd name="connsiteX59" fmla="*/ 3241847 w 12192000"/>
              <a:gd name="connsiteY59" fmla="*/ 2164094 h 2347414"/>
              <a:gd name="connsiteX60" fmla="*/ 3439848 w 12192000"/>
              <a:gd name="connsiteY60" fmla="*/ 2176826 h 2347414"/>
              <a:gd name="connsiteX61" fmla="*/ 3658678 w 12192000"/>
              <a:gd name="connsiteY61" fmla="*/ 2194523 h 2347414"/>
              <a:gd name="connsiteX62" fmla="*/ 3881317 w 12192000"/>
              <a:gd name="connsiteY62" fmla="*/ 2206491 h 2347414"/>
              <a:gd name="connsiteX63" fmla="*/ 4148916 w 12192000"/>
              <a:gd name="connsiteY63" fmla="*/ 2225081 h 2347414"/>
              <a:gd name="connsiteX64" fmla="*/ 4468337 w 12192000"/>
              <a:gd name="connsiteY64" fmla="*/ 2237813 h 2347414"/>
              <a:gd name="connsiteX65" fmla="*/ 4605375 w 12192000"/>
              <a:gd name="connsiteY65" fmla="*/ 2240232 h 2347414"/>
              <a:gd name="connsiteX66" fmla="*/ 4527647 w 12192000"/>
              <a:gd name="connsiteY66" fmla="*/ 2236412 h 2347414"/>
              <a:gd name="connsiteX67" fmla="*/ 4175589 w 12192000"/>
              <a:gd name="connsiteY67" fmla="*/ 2212985 h 2347414"/>
              <a:gd name="connsiteX68" fmla="*/ 3988255 w 12192000"/>
              <a:gd name="connsiteY68" fmla="*/ 2200253 h 2347414"/>
              <a:gd name="connsiteX69" fmla="*/ 3686492 w 12192000"/>
              <a:gd name="connsiteY69" fmla="*/ 2176062 h 2347414"/>
              <a:gd name="connsiteX70" fmla="*/ 3517320 w 12192000"/>
              <a:gd name="connsiteY70" fmla="*/ 2163330 h 2347414"/>
              <a:gd name="connsiteX71" fmla="*/ 3258357 w 12192000"/>
              <a:gd name="connsiteY71" fmla="*/ 2139519 h 2347414"/>
              <a:gd name="connsiteX72" fmla="*/ 3101506 w 12192000"/>
              <a:gd name="connsiteY72" fmla="*/ 2126787 h 2347414"/>
              <a:gd name="connsiteX73" fmla="*/ 2809395 w 12192000"/>
              <a:gd name="connsiteY73" fmla="*/ 2097502 h 2347414"/>
              <a:gd name="connsiteX74" fmla="*/ 2598566 w 12192000"/>
              <a:gd name="connsiteY74" fmla="*/ 2078532 h 2347414"/>
              <a:gd name="connsiteX75" fmla="*/ 2337444 w 12192000"/>
              <a:gd name="connsiteY75" fmla="*/ 2048611 h 2347414"/>
              <a:gd name="connsiteX76" fmla="*/ 2091054 w 12192000"/>
              <a:gd name="connsiteY76" fmla="*/ 2023146 h 2347414"/>
              <a:gd name="connsiteX77" fmla="*/ 1755761 w 12192000"/>
              <a:gd name="connsiteY77" fmla="*/ 1981384 h 2347414"/>
              <a:gd name="connsiteX78" fmla="*/ 1441169 w 12192000"/>
              <a:gd name="connsiteY78" fmla="*/ 1943824 h 2347414"/>
              <a:gd name="connsiteX79" fmla="*/ 1017607 w 12192000"/>
              <a:gd name="connsiteY79" fmla="*/ 1883345 h 2347414"/>
              <a:gd name="connsiteX80" fmla="*/ 594427 w 12192000"/>
              <a:gd name="connsiteY80" fmla="*/ 1821849 h 2347414"/>
              <a:gd name="connsiteX81" fmla="*/ 200711 w 12192000"/>
              <a:gd name="connsiteY81" fmla="*/ 1755132 h 2347414"/>
              <a:gd name="connsiteX82" fmla="*/ 0 w 12192000"/>
              <a:gd name="connsiteY82" fmla="*/ 1718743 h 2347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12192000" h="2347414">
                <a:moveTo>
                  <a:pt x="0" y="0"/>
                </a:moveTo>
                <a:lnTo>
                  <a:pt x="12192000" y="0"/>
                </a:lnTo>
                <a:lnTo>
                  <a:pt x="12192000" y="1736458"/>
                </a:lnTo>
                <a:lnTo>
                  <a:pt x="11967601" y="1784034"/>
                </a:lnTo>
                <a:cubicBezTo>
                  <a:pt x="11589888" y="1859409"/>
                  <a:pt x="11209762" y="1923961"/>
                  <a:pt x="10829000" y="1983294"/>
                </a:cubicBezTo>
                <a:lnTo>
                  <a:pt x="10743779" y="1996027"/>
                </a:lnTo>
                <a:cubicBezTo>
                  <a:pt x="10772495" y="1996778"/>
                  <a:pt x="10801211" y="1993989"/>
                  <a:pt x="10829254" y="1987751"/>
                </a:cubicBezTo>
                <a:cubicBezTo>
                  <a:pt x="10835198" y="1988337"/>
                  <a:pt x="10841180" y="1988553"/>
                  <a:pt x="10847162" y="1988388"/>
                </a:cubicBezTo>
                <a:cubicBezTo>
                  <a:pt x="11090123" y="1968907"/>
                  <a:pt x="11332703" y="1945734"/>
                  <a:pt x="11575155" y="1921415"/>
                </a:cubicBezTo>
                <a:lnTo>
                  <a:pt x="12192000" y="1851213"/>
                </a:lnTo>
                <a:lnTo>
                  <a:pt x="12192000" y="1907356"/>
                </a:lnTo>
                <a:lnTo>
                  <a:pt x="12035532" y="1927033"/>
                </a:lnTo>
                <a:cubicBezTo>
                  <a:pt x="11882793" y="1944747"/>
                  <a:pt x="11729910" y="1961077"/>
                  <a:pt x="11576932" y="1976291"/>
                </a:cubicBezTo>
                <a:cubicBezTo>
                  <a:pt x="11260690" y="2008122"/>
                  <a:pt x="10944193" y="2037279"/>
                  <a:pt x="10627316" y="2061470"/>
                </a:cubicBezTo>
                <a:cubicBezTo>
                  <a:pt x="10352985" y="2082351"/>
                  <a:pt x="10078401" y="2100431"/>
                  <a:pt x="9804196" y="2123478"/>
                </a:cubicBezTo>
                <a:cubicBezTo>
                  <a:pt x="9617118" y="2139137"/>
                  <a:pt x="9430675" y="2161674"/>
                  <a:pt x="9243851" y="2180008"/>
                </a:cubicBezTo>
                <a:cubicBezTo>
                  <a:pt x="9073157" y="2196433"/>
                  <a:pt x="8902207" y="2211966"/>
                  <a:pt x="8731259" y="2225081"/>
                </a:cubicBezTo>
                <a:cubicBezTo>
                  <a:pt x="8509507" y="2242054"/>
                  <a:pt x="8287667" y="2257586"/>
                  <a:pt x="8065752" y="2271681"/>
                </a:cubicBezTo>
                <a:cubicBezTo>
                  <a:pt x="7929984" y="2280466"/>
                  <a:pt x="7793961" y="2285814"/>
                  <a:pt x="7658065" y="2292562"/>
                </a:cubicBezTo>
                <a:cubicBezTo>
                  <a:pt x="7282640" y="2311661"/>
                  <a:pt x="6906704" y="2314208"/>
                  <a:pt x="6531024" y="2324138"/>
                </a:cubicBezTo>
                <a:cubicBezTo>
                  <a:pt x="6413417" y="2327322"/>
                  <a:pt x="6295937" y="2338399"/>
                  <a:pt x="6178331" y="2345655"/>
                </a:cubicBezTo>
                <a:cubicBezTo>
                  <a:pt x="6111271" y="2349730"/>
                  <a:pt x="6044342" y="2345655"/>
                  <a:pt x="5977282" y="2344127"/>
                </a:cubicBezTo>
                <a:cubicBezTo>
                  <a:pt x="5774073" y="2338908"/>
                  <a:pt x="5570866" y="2334960"/>
                  <a:pt x="5367658" y="2329230"/>
                </a:cubicBezTo>
                <a:cubicBezTo>
                  <a:pt x="5040746" y="2319809"/>
                  <a:pt x="4713963" y="2306274"/>
                  <a:pt x="4387306" y="2288614"/>
                </a:cubicBezTo>
                <a:cubicBezTo>
                  <a:pt x="4318342" y="2284796"/>
                  <a:pt x="4249253" y="2284286"/>
                  <a:pt x="4180287" y="2280211"/>
                </a:cubicBezTo>
                <a:cubicBezTo>
                  <a:pt x="4067634" y="2273463"/>
                  <a:pt x="3954980" y="2265060"/>
                  <a:pt x="3842199" y="2257039"/>
                </a:cubicBezTo>
                <a:cubicBezTo>
                  <a:pt x="3804988" y="2254492"/>
                  <a:pt x="3767648" y="2254620"/>
                  <a:pt x="3730309" y="2251182"/>
                </a:cubicBezTo>
                <a:cubicBezTo>
                  <a:pt x="3628704" y="2242142"/>
                  <a:pt x="3527101" y="2238449"/>
                  <a:pt x="3425496" y="2231320"/>
                </a:cubicBezTo>
                <a:cubicBezTo>
                  <a:pt x="3308906" y="2222534"/>
                  <a:pt x="3192569" y="2211330"/>
                  <a:pt x="3076106" y="2201781"/>
                </a:cubicBezTo>
                <a:cubicBezTo>
                  <a:pt x="2990757" y="2194905"/>
                  <a:pt x="2905157" y="2190067"/>
                  <a:pt x="2819682" y="2182427"/>
                </a:cubicBezTo>
                <a:cubicBezTo>
                  <a:pt x="2721507" y="2173515"/>
                  <a:pt x="2623586" y="2162311"/>
                  <a:pt x="2525539" y="2152888"/>
                </a:cubicBezTo>
                <a:cubicBezTo>
                  <a:pt x="2454289" y="2145886"/>
                  <a:pt x="2383038" y="2140920"/>
                  <a:pt x="2311915" y="2133536"/>
                </a:cubicBezTo>
                <a:cubicBezTo>
                  <a:pt x="2225933" y="2124749"/>
                  <a:pt x="2140204" y="2114182"/>
                  <a:pt x="2054223" y="2104760"/>
                </a:cubicBezTo>
                <a:cubicBezTo>
                  <a:pt x="1990719" y="2097758"/>
                  <a:pt x="1928233" y="2092028"/>
                  <a:pt x="1865367" y="2084770"/>
                </a:cubicBezTo>
                <a:cubicBezTo>
                  <a:pt x="1786622" y="2075603"/>
                  <a:pt x="1708006" y="2065545"/>
                  <a:pt x="1629263" y="2055996"/>
                </a:cubicBezTo>
                <a:cubicBezTo>
                  <a:pt x="1572492" y="2049120"/>
                  <a:pt x="1515595" y="2043264"/>
                  <a:pt x="1458823" y="2035751"/>
                </a:cubicBezTo>
                <a:cubicBezTo>
                  <a:pt x="1386303" y="2026585"/>
                  <a:pt x="1313784" y="2016780"/>
                  <a:pt x="1241390" y="2007103"/>
                </a:cubicBezTo>
                <a:lnTo>
                  <a:pt x="1047453" y="1980748"/>
                </a:lnTo>
                <a:cubicBezTo>
                  <a:pt x="969980" y="1970180"/>
                  <a:pt x="892254" y="1960377"/>
                  <a:pt x="814907" y="1949045"/>
                </a:cubicBezTo>
                <a:cubicBezTo>
                  <a:pt x="740609" y="1938094"/>
                  <a:pt x="666692" y="1925744"/>
                  <a:pt x="592649" y="1913776"/>
                </a:cubicBezTo>
                <a:cubicBezTo>
                  <a:pt x="509587" y="1900280"/>
                  <a:pt x="426653" y="1886274"/>
                  <a:pt x="343591" y="1872650"/>
                </a:cubicBezTo>
                <a:cubicBezTo>
                  <a:pt x="240972" y="1855716"/>
                  <a:pt x="138225" y="1839673"/>
                  <a:pt x="35731" y="1821722"/>
                </a:cubicBezTo>
                <a:lnTo>
                  <a:pt x="0" y="1814848"/>
                </a:lnTo>
                <a:lnTo>
                  <a:pt x="0" y="1758489"/>
                </a:lnTo>
                <a:lnTo>
                  <a:pt x="274248" y="1808735"/>
                </a:lnTo>
                <a:cubicBezTo>
                  <a:pt x="348926" y="1821467"/>
                  <a:pt x="423604" y="1832798"/>
                  <a:pt x="498157" y="1846167"/>
                </a:cubicBezTo>
                <a:cubicBezTo>
                  <a:pt x="572708" y="1859536"/>
                  <a:pt x="647896" y="1867813"/>
                  <a:pt x="722828" y="1878635"/>
                </a:cubicBezTo>
                <a:cubicBezTo>
                  <a:pt x="797762" y="1889457"/>
                  <a:pt x="874219" y="1901426"/>
                  <a:pt x="949913" y="1912375"/>
                </a:cubicBezTo>
                <a:cubicBezTo>
                  <a:pt x="1031704" y="1924343"/>
                  <a:pt x="1113496" y="1935802"/>
                  <a:pt x="1195414" y="1947516"/>
                </a:cubicBezTo>
                <a:cubicBezTo>
                  <a:pt x="1244566" y="1954519"/>
                  <a:pt x="1293589" y="1962285"/>
                  <a:pt x="1342867" y="1968397"/>
                </a:cubicBezTo>
                <a:cubicBezTo>
                  <a:pt x="1401162" y="1975656"/>
                  <a:pt x="1459712" y="1981130"/>
                  <a:pt x="1518007" y="1988006"/>
                </a:cubicBezTo>
                <a:cubicBezTo>
                  <a:pt x="1579224" y="1995263"/>
                  <a:pt x="1640186" y="2003411"/>
                  <a:pt x="1701403" y="2010669"/>
                </a:cubicBezTo>
                <a:cubicBezTo>
                  <a:pt x="1762618" y="2017926"/>
                  <a:pt x="1820279" y="2024292"/>
                  <a:pt x="1879210" y="2031167"/>
                </a:cubicBezTo>
                <a:cubicBezTo>
                  <a:pt x="1942712" y="2038425"/>
                  <a:pt x="2006214" y="2046064"/>
                  <a:pt x="2068702" y="2052940"/>
                </a:cubicBezTo>
                <a:cubicBezTo>
                  <a:pt x="2116455" y="2058160"/>
                  <a:pt x="2164335" y="2062362"/>
                  <a:pt x="2212090" y="2067583"/>
                </a:cubicBezTo>
                <a:cubicBezTo>
                  <a:pt x="2280419" y="2074967"/>
                  <a:pt x="2348493" y="2085152"/>
                  <a:pt x="2416949" y="2089609"/>
                </a:cubicBezTo>
                <a:cubicBezTo>
                  <a:pt x="2472070" y="2093302"/>
                  <a:pt x="2526936" y="2099540"/>
                  <a:pt x="2582055" y="2105397"/>
                </a:cubicBezTo>
                <a:cubicBezTo>
                  <a:pt x="2655337" y="2113291"/>
                  <a:pt x="2729001" y="2119785"/>
                  <a:pt x="2802282" y="2126405"/>
                </a:cubicBezTo>
                <a:cubicBezTo>
                  <a:pt x="2862991" y="2131753"/>
                  <a:pt x="2924207" y="2136337"/>
                  <a:pt x="2984916" y="2141684"/>
                </a:cubicBezTo>
                <a:cubicBezTo>
                  <a:pt x="3070516" y="2149324"/>
                  <a:pt x="3156373" y="2152888"/>
                  <a:pt x="3241847" y="2164094"/>
                </a:cubicBezTo>
                <a:cubicBezTo>
                  <a:pt x="3307255" y="2172624"/>
                  <a:pt x="3374060" y="2169822"/>
                  <a:pt x="3439848" y="2176826"/>
                </a:cubicBezTo>
                <a:cubicBezTo>
                  <a:pt x="3512622" y="2184592"/>
                  <a:pt x="3585777" y="2186247"/>
                  <a:pt x="3658678" y="2194523"/>
                </a:cubicBezTo>
                <a:cubicBezTo>
                  <a:pt x="3731578" y="2202800"/>
                  <a:pt x="3807019" y="2201781"/>
                  <a:pt x="3881317" y="2206491"/>
                </a:cubicBezTo>
                <a:cubicBezTo>
                  <a:pt x="3970222" y="2212094"/>
                  <a:pt x="4059124" y="2223552"/>
                  <a:pt x="4148916" y="2225081"/>
                </a:cubicBezTo>
                <a:cubicBezTo>
                  <a:pt x="4255600" y="2226736"/>
                  <a:pt x="4361779" y="2236539"/>
                  <a:pt x="4468337" y="2237813"/>
                </a:cubicBezTo>
                <a:cubicBezTo>
                  <a:pt x="4511390" y="2238577"/>
                  <a:pt x="4554190" y="2246852"/>
                  <a:pt x="4605375" y="2240232"/>
                </a:cubicBezTo>
                <a:cubicBezTo>
                  <a:pt x="4574131" y="2238704"/>
                  <a:pt x="4550762" y="2237940"/>
                  <a:pt x="4527647" y="2236412"/>
                </a:cubicBezTo>
                <a:cubicBezTo>
                  <a:pt x="4410293" y="2228773"/>
                  <a:pt x="4292942" y="2220751"/>
                  <a:pt x="4175589" y="2212985"/>
                </a:cubicBezTo>
                <a:cubicBezTo>
                  <a:pt x="4113101" y="2208783"/>
                  <a:pt x="4050615" y="2205219"/>
                  <a:pt x="3988255" y="2200253"/>
                </a:cubicBezTo>
                <a:cubicBezTo>
                  <a:pt x="3887668" y="2192487"/>
                  <a:pt x="3787079" y="2184082"/>
                  <a:pt x="3686492" y="2176062"/>
                </a:cubicBezTo>
                <a:cubicBezTo>
                  <a:pt x="3630102" y="2171605"/>
                  <a:pt x="3573711" y="2168040"/>
                  <a:pt x="3517320" y="2163330"/>
                </a:cubicBezTo>
                <a:cubicBezTo>
                  <a:pt x="3430958" y="2155689"/>
                  <a:pt x="3344721" y="2147159"/>
                  <a:pt x="3258357" y="2139519"/>
                </a:cubicBezTo>
                <a:cubicBezTo>
                  <a:pt x="3206031" y="2134809"/>
                  <a:pt x="3153705" y="2131371"/>
                  <a:pt x="3101506" y="2126787"/>
                </a:cubicBezTo>
                <a:cubicBezTo>
                  <a:pt x="3004220" y="2117365"/>
                  <a:pt x="2907061" y="2106798"/>
                  <a:pt x="2809395" y="2097502"/>
                </a:cubicBezTo>
                <a:cubicBezTo>
                  <a:pt x="2739161" y="2090628"/>
                  <a:pt x="2668673" y="2085916"/>
                  <a:pt x="2598566" y="2078532"/>
                </a:cubicBezTo>
                <a:cubicBezTo>
                  <a:pt x="2511441" y="2069365"/>
                  <a:pt x="2424569" y="2058160"/>
                  <a:pt x="2337444" y="2048611"/>
                </a:cubicBezTo>
                <a:cubicBezTo>
                  <a:pt x="2255399" y="2039699"/>
                  <a:pt x="2173099" y="2032950"/>
                  <a:pt x="2091054" y="2023146"/>
                </a:cubicBezTo>
                <a:cubicBezTo>
                  <a:pt x="1979162" y="2010414"/>
                  <a:pt x="1867524" y="1995008"/>
                  <a:pt x="1755761" y="1981384"/>
                </a:cubicBezTo>
                <a:cubicBezTo>
                  <a:pt x="1650982" y="1968652"/>
                  <a:pt x="1545821" y="1957830"/>
                  <a:pt x="1441169" y="1943824"/>
                </a:cubicBezTo>
                <a:cubicBezTo>
                  <a:pt x="1299813" y="1924980"/>
                  <a:pt x="1158837" y="1903718"/>
                  <a:pt x="1017607" y="1883345"/>
                </a:cubicBezTo>
                <a:cubicBezTo>
                  <a:pt x="876378" y="1862974"/>
                  <a:pt x="735402" y="1844003"/>
                  <a:pt x="594427" y="1821849"/>
                </a:cubicBezTo>
                <a:cubicBezTo>
                  <a:pt x="462850" y="1801222"/>
                  <a:pt x="331526" y="1778304"/>
                  <a:pt x="200711" y="1755132"/>
                </a:cubicBezTo>
                <a:lnTo>
                  <a:pt x="0" y="1718743"/>
                </a:lnTo>
                <a:close/>
              </a:path>
            </a:pathLst>
          </a:custGeom>
          <a:solidFill>
            <a:schemeClr val="accent2"/>
          </a:solidFill>
          <a:ln w="8199" cap="flat">
            <a:noFill/>
            <a:prstDash val="solid"/>
            <a:miter/>
          </a:ln>
        </p:spPr>
        <p:txBody>
          <a:bodyPr rtlCol="0" anchor="ctr"/>
          <a:lstStyle/>
          <a:p>
            <a:endParaRPr lang="en-US"/>
          </a:p>
        </p:txBody>
      </p:sp>
      <p:sp>
        <p:nvSpPr>
          <p:cNvPr id="3" name="Content Placeholder 2">
            <a:extLst>
              <a:ext uri="{FF2B5EF4-FFF2-40B4-BE49-F238E27FC236}">
                <a16:creationId xmlns:a16="http://schemas.microsoft.com/office/drawing/2014/main" id="{23A5AD63-FBD6-C149-3AFB-09E3A7BE9A01}"/>
              </a:ext>
            </a:extLst>
          </p:cNvPr>
          <p:cNvSpPr>
            <a:spLocks noGrp="1"/>
          </p:cNvSpPr>
          <p:nvPr>
            <p:ph idx="1"/>
          </p:nvPr>
        </p:nvSpPr>
        <p:spPr>
          <a:xfrm>
            <a:off x="4314" y="2586789"/>
            <a:ext cx="12183372" cy="4265910"/>
          </a:xfrm>
        </p:spPr>
        <p:txBody>
          <a:bodyPr vert="horz" lIns="68580" tIns="34290" rIns="68580" bIns="34290" rtlCol="0" anchor="t">
            <a:normAutofit fontScale="85000" lnSpcReduction="20000"/>
          </a:bodyPr>
          <a:lstStyle/>
          <a:p>
            <a:pPr marL="0" indent="0">
              <a:buNone/>
            </a:pPr>
            <a:r>
              <a:rPr lang="en-US" sz="3200" b="1">
                <a:ea typeface="+mn-lt"/>
                <a:cs typeface="+mn-lt"/>
              </a:rPr>
              <a:t>2. Accessibility for All Scenarios</a:t>
            </a:r>
          </a:p>
          <a:p>
            <a:r>
              <a:rPr lang="en-US" sz="3200">
                <a:ea typeface="+mn-lt"/>
                <a:cs typeface="+mn-lt"/>
              </a:rPr>
              <a:t>Be available for users anytime, including unconventional hours like late nights (e.g., Lisa’s scenario).</a:t>
            </a:r>
          </a:p>
          <a:p>
            <a:r>
              <a:rPr lang="en-US" sz="3200">
                <a:ea typeface="+mn-lt"/>
                <a:cs typeface="+mn-lt"/>
              </a:rPr>
              <a:t>Offer features like real-time availability of restaurants and delivery services to ensure users can satisfy cravings on demand.</a:t>
            </a:r>
          </a:p>
          <a:p>
            <a:pPr marL="0" indent="0">
              <a:buNone/>
            </a:pPr>
            <a:r>
              <a:rPr lang="en-US" sz="3200" b="1">
                <a:ea typeface="+mn-lt"/>
                <a:cs typeface="+mn-lt"/>
              </a:rPr>
              <a:t>3. Decision-Making Support</a:t>
            </a:r>
          </a:p>
          <a:p>
            <a:r>
              <a:rPr lang="en-US" sz="3200">
                <a:ea typeface="+mn-lt"/>
                <a:cs typeface="+mn-lt"/>
              </a:rPr>
              <a:t>Include reviews, ratings, and promotions to help users make informed food choices.</a:t>
            </a:r>
          </a:p>
          <a:p>
            <a:r>
              <a:rPr lang="en-US" sz="3200">
                <a:ea typeface="+mn-lt"/>
                <a:cs typeface="+mn-lt"/>
              </a:rPr>
              <a:t>Minimize uncertainty about orders by providing clear details and accurate delivery times</a:t>
            </a:r>
            <a:r>
              <a:rPr lang="en-US" sz="2000">
                <a:ea typeface="+mn-lt"/>
                <a:cs typeface="+mn-lt"/>
              </a:rPr>
              <a:t>.</a:t>
            </a:r>
          </a:p>
          <a:p>
            <a:pPr marL="0" indent="0">
              <a:buNone/>
            </a:pPr>
            <a:r>
              <a:rPr lang="en-US" sz="2000">
                <a:ea typeface="+mn-lt"/>
                <a:cs typeface="+mn-lt"/>
              </a:rPr>
              <a:t>.</a:t>
            </a:r>
          </a:p>
          <a:p>
            <a:endParaRPr lang="en-US" sz="2000"/>
          </a:p>
        </p:txBody>
      </p:sp>
      <p:sp>
        <p:nvSpPr>
          <p:cNvPr id="2" name="Title 1">
            <a:extLst>
              <a:ext uri="{FF2B5EF4-FFF2-40B4-BE49-F238E27FC236}">
                <a16:creationId xmlns:a16="http://schemas.microsoft.com/office/drawing/2014/main" id="{8284F506-DE89-36C7-EA2E-A0119D9AF58A}"/>
              </a:ext>
            </a:extLst>
          </p:cNvPr>
          <p:cNvSpPr>
            <a:spLocks noGrp="1"/>
          </p:cNvSpPr>
          <p:nvPr>
            <p:ph type="title"/>
          </p:nvPr>
        </p:nvSpPr>
        <p:spPr>
          <a:xfrm>
            <a:off x="2039126" y="-1765878"/>
            <a:ext cx="2400300" cy="887344"/>
          </a:xfrm>
        </p:spPr>
        <p:txBody>
          <a:bodyPr>
            <a:normAutofit/>
          </a:bodyPr>
          <a:lstStyle/>
          <a:p>
            <a:endParaRPr lang="en-US">
              <a:solidFill>
                <a:srgbClr val="FFFFFF"/>
              </a:solidFill>
            </a:endParaRPr>
          </a:p>
        </p:txBody>
      </p:sp>
    </p:spTree>
    <p:extLst>
      <p:ext uri="{BB962C8B-B14F-4D97-AF65-F5344CB8AC3E}">
        <p14:creationId xmlns:p14="http://schemas.microsoft.com/office/powerpoint/2010/main" val="15194320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EDDBB197-D710-4A4F-A9CA-FD2177498B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975D1CFA-2CDB-4B64-BD9F-85744E8DA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0D97F06-8D5A-F3B8-8099-39BF49F00714}"/>
              </a:ext>
            </a:extLst>
          </p:cNvPr>
          <p:cNvSpPr>
            <a:spLocks noGrp="1"/>
          </p:cNvSpPr>
          <p:nvPr>
            <p:ph idx="1"/>
          </p:nvPr>
        </p:nvSpPr>
        <p:spPr>
          <a:xfrm>
            <a:off x="-458" y="-525676"/>
            <a:ext cx="6861010" cy="7880609"/>
          </a:xfrm>
        </p:spPr>
        <p:txBody>
          <a:bodyPr vert="horz" lIns="91440" tIns="45720" rIns="91440" bIns="45720" rtlCol="0" anchor="ctr">
            <a:noAutofit/>
          </a:bodyPr>
          <a:lstStyle/>
          <a:p>
            <a:r>
              <a:rPr lang="en-US" b="1">
                <a:solidFill>
                  <a:schemeClr val="tx2"/>
                </a:solidFill>
              </a:rPr>
              <a:t>4. Efficiency in Ordering and Delivery</a:t>
            </a:r>
            <a:endParaRPr lang="en-US">
              <a:solidFill>
                <a:schemeClr val="tx2"/>
              </a:solidFill>
            </a:endParaRPr>
          </a:p>
          <a:p>
            <a:r>
              <a:rPr lang="en-US">
                <a:solidFill>
                  <a:schemeClr val="tx2"/>
                </a:solidFill>
              </a:rPr>
              <a:t>Reduce friction in the ordering process with features like cart management, payment integration, and order tracking.</a:t>
            </a:r>
          </a:p>
          <a:p>
            <a:r>
              <a:rPr lang="en-US">
                <a:solidFill>
                  <a:schemeClr val="tx2"/>
                </a:solidFill>
              </a:rPr>
              <a:t>Enable instant order confirmation and accurate delivery time estimations to reassure users.</a:t>
            </a:r>
          </a:p>
          <a:p>
            <a:r>
              <a:rPr lang="en-US" b="1">
                <a:solidFill>
                  <a:schemeClr val="tx2"/>
                </a:solidFill>
              </a:rPr>
              <a:t>5. Enhanced User Experience (UX)</a:t>
            </a:r>
            <a:endParaRPr lang="en-US">
              <a:solidFill>
                <a:schemeClr val="tx2"/>
              </a:solidFill>
            </a:endParaRPr>
          </a:p>
          <a:p>
            <a:r>
              <a:rPr lang="en-US">
                <a:solidFill>
                  <a:schemeClr val="tx2"/>
                </a:solidFill>
              </a:rPr>
              <a:t>Maintain a responsive, visually appealing interface for devices of all sizes</a:t>
            </a:r>
          </a:p>
        </p:txBody>
      </p:sp>
      <p:grpSp>
        <p:nvGrpSpPr>
          <p:cNvPr id="27" name="Group 26">
            <a:extLst>
              <a:ext uri="{FF2B5EF4-FFF2-40B4-BE49-F238E27FC236}">
                <a16:creationId xmlns:a16="http://schemas.microsoft.com/office/drawing/2014/main" id="{25EE5136-01F1-466C-962D-BA9B4C6757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369897" y="0"/>
            <a:ext cx="5822103" cy="6685267"/>
            <a:chOff x="6357228" y="0"/>
            <a:chExt cx="5822103" cy="6685267"/>
          </a:xfrm>
        </p:grpSpPr>
        <p:sp>
          <p:nvSpPr>
            <p:cNvPr id="15" name="Freeform: Shape 14">
              <a:extLst>
                <a:ext uri="{FF2B5EF4-FFF2-40B4-BE49-F238E27FC236}">
                  <a16:creationId xmlns:a16="http://schemas.microsoft.com/office/drawing/2014/main" id="{E11D3AD4-AF9B-4EB5-8C7B-C45D173B4B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57228" y="0"/>
              <a:ext cx="5822102" cy="6685267"/>
            </a:xfrm>
            <a:custGeom>
              <a:avLst/>
              <a:gdLst>
                <a:gd name="connsiteX0" fmla="*/ 2605444 w 5822102"/>
                <a:gd name="connsiteY0" fmla="*/ 0 h 6685267"/>
                <a:gd name="connsiteX1" fmla="*/ 4757391 w 5822102"/>
                <a:gd name="connsiteY1" fmla="*/ 0 h 6685267"/>
                <a:gd name="connsiteX2" fmla="*/ 4913680 w 5822102"/>
                <a:gd name="connsiteY2" fmla="*/ 56274 h 6685267"/>
                <a:gd name="connsiteX3" fmla="*/ 5376238 w 5822102"/>
                <a:gd name="connsiteY3" fmla="*/ 282027 h 6685267"/>
                <a:gd name="connsiteX4" fmla="*/ 5658024 w 5822102"/>
                <a:gd name="connsiteY4" fmla="*/ 471014 h 6685267"/>
                <a:gd name="connsiteX5" fmla="*/ 5822102 w 5822102"/>
                <a:gd name="connsiteY5" fmla="*/ 609109 h 6685267"/>
                <a:gd name="connsiteX6" fmla="*/ 5822102 w 5822102"/>
                <a:gd name="connsiteY6" fmla="*/ 760697 h 6685267"/>
                <a:gd name="connsiteX7" fmla="*/ 5707785 w 5822102"/>
                <a:gd name="connsiteY7" fmla="*/ 666601 h 6685267"/>
                <a:gd name="connsiteX8" fmla="*/ 5577306 w 5822102"/>
                <a:gd name="connsiteY8" fmla="*/ 571666 h 6685267"/>
                <a:gd name="connsiteX9" fmla="*/ 5298630 w 5822102"/>
                <a:gd name="connsiteY9" fmla="*/ 407449 h 6685267"/>
                <a:gd name="connsiteX10" fmla="*/ 4690768 w 5822102"/>
                <a:gd name="connsiteY10" fmla="*/ 184979 h 6685267"/>
                <a:gd name="connsiteX11" fmla="*/ 4048577 w 5822102"/>
                <a:gd name="connsiteY11" fmla="*/ 99280 h 6685267"/>
                <a:gd name="connsiteX12" fmla="*/ 3405404 w 5822102"/>
                <a:gd name="connsiteY12" fmla="*/ 131937 h 6685267"/>
                <a:gd name="connsiteX13" fmla="*/ 3089702 w 5822102"/>
                <a:gd name="connsiteY13" fmla="*/ 190190 h 6685267"/>
                <a:gd name="connsiteX14" fmla="*/ 2780132 w 5822102"/>
                <a:gd name="connsiteY14" fmla="*/ 273457 h 6685267"/>
                <a:gd name="connsiteX15" fmla="*/ 2478040 w 5822102"/>
                <a:gd name="connsiteY15" fmla="*/ 379654 h 6685267"/>
                <a:gd name="connsiteX16" fmla="*/ 2184897 w 5822102"/>
                <a:gd name="connsiteY16" fmla="*/ 507972 h 6685267"/>
                <a:gd name="connsiteX17" fmla="*/ 1629141 w 5822102"/>
                <a:gd name="connsiteY17" fmla="*/ 823205 h 6685267"/>
                <a:gd name="connsiteX18" fmla="*/ 1497711 w 5822102"/>
                <a:gd name="connsiteY18" fmla="*/ 914000 h 6685267"/>
                <a:gd name="connsiteX19" fmla="*/ 1433099 w 5822102"/>
                <a:gd name="connsiteY19" fmla="*/ 960903 h 6685267"/>
                <a:gd name="connsiteX20" fmla="*/ 1369346 w 5822102"/>
                <a:gd name="connsiteY20" fmla="*/ 1008963 h 6685267"/>
                <a:gd name="connsiteX21" fmla="*/ 1123406 w 5822102"/>
                <a:gd name="connsiteY21" fmla="*/ 1212905 h 6685267"/>
                <a:gd name="connsiteX22" fmla="*/ 684367 w 5822102"/>
                <a:gd name="connsiteY22" fmla="*/ 1675564 h 6685267"/>
                <a:gd name="connsiteX23" fmla="*/ 497153 w 5822102"/>
                <a:gd name="connsiteY23" fmla="*/ 1933588 h 6685267"/>
                <a:gd name="connsiteX24" fmla="*/ 337770 w 5822102"/>
                <a:gd name="connsiteY24" fmla="*/ 2208983 h 6685267"/>
                <a:gd name="connsiteX25" fmla="*/ 302461 w 5822102"/>
                <a:gd name="connsiteY25" fmla="*/ 2280207 h 6685267"/>
                <a:gd name="connsiteX26" fmla="*/ 285296 w 5822102"/>
                <a:gd name="connsiteY26" fmla="*/ 2316107 h 6685267"/>
                <a:gd name="connsiteX27" fmla="*/ 268991 w 5822102"/>
                <a:gd name="connsiteY27" fmla="*/ 2352355 h 6685267"/>
                <a:gd name="connsiteX28" fmla="*/ 237849 w 5822102"/>
                <a:gd name="connsiteY28" fmla="*/ 2425432 h 6685267"/>
                <a:gd name="connsiteX29" fmla="*/ 208670 w 5822102"/>
                <a:gd name="connsiteY29" fmla="*/ 2499319 h 6685267"/>
                <a:gd name="connsiteX30" fmla="*/ 113775 w 5822102"/>
                <a:gd name="connsiteY30" fmla="*/ 2801929 h 6685267"/>
                <a:gd name="connsiteX31" fmla="*/ 36781 w 5822102"/>
                <a:gd name="connsiteY31" fmla="*/ 3428922 h 6685267"/>
                <a:gd name="connsiteX32" fmla="*/ 69148 w 5822102"/>
                <a:gd name="connsiteY32" fmla="*/ 3741955 h 6685267"/>
                <a:gd name="connsiteX33" fmla="*/ 167966 w 5822102"/>
                <a:gd name="connsiteY33" fmla="*/ 4041323 h 6685267"/>
                <a:gd name="connsiteX34" fmla="*/ 202049 w 5822102"/>
                <a:gd name="connsiteY34" fmla="*/ 4112894 h 6685267"/>
                <a:gd name="connsiteX35" fmla="*/ 239933 w 5822102"/>
                <a:gd name="connsiteY35" fmla="*/ 4182843 h 6685267"/>
                <a:gd name="connsiteX36" fmla="*/ 323916 w 5822102"/>
                <a:gd name="connsiteY36" fmla="*/ 4318456 h 6685267"/>
                <a:gd name="connsiteX37" fmla="*/ 416604 w 5822102"/>
                <a:gd name="connsiteY37" fmla="*/ 4449436 h 6685267"/>
                <a:gd name="connsiteX38" fmla="*/ 515911 w 5822102"/>
                <a:gd name="connsiteY38" fmla="*/ 4576711 h 6685267"/>
                <a:gd name="connsiteX39" fmla="*/ 722619 w 5822102"/>
                <a:gd name="connsiteY39" fmla="*/ 4828482 h 6685267"/>
                <a:gd name="connsiteX40" fmla="*/ 825972 w 5822102"/>
                <a:gd name="connsiteY40" fmla="*/ 4956104 h 6685267"/>
                <a:gd name="connsiteX41" fmla="*/ 926506 w 5822102"/>
                <a:gd name="connsiteY41" fmla="*/ 5085347 h 6685267"/>
                <a:gd name="connsiteX42" fmla="*/ 1027040 w 5822102"/>
                <a:gd name="connsiteY42" fmla="*/ 5210191 h 6685267"/>
                <a:gd name="connsiteX43" fmla="*/ 1132110 w 5822102"/>
                <a:gd name="connsiteY43" fmla="*/ 5330748 h 6685267"/>
                <a:gd name="connsiteX44" fmla="*/ 1354880 w 5822102"/>
                <a:gd name="connsiteY44" fmla="*/ 5558083 h 6685267"/>
                <a:gd name="connsiteX45" fmla="*/ 1855220 w 5822102"/>
                <a:gd name="connsiteY45" fmla="*/ 5937591 h 6685267"/>
                <a:gd name="connsiteX46" fmla="*/ 2131810 w 5822102"/>
                <a:gd name="connsiteY46" fmla="*/ 6080268 h 6685267"/>
                <a:gd name="connsiteX47" fmla="*/ 2423726 w 5822102"/>
                <a:gd name="connsiteY47" fmla="*/ 6188087 h 6685267"/>
                <a:gd name="connsiteX48" fmla="*/ 2727780 w 5822102"/>
                <a:gd name="connsiteY48" fmla="*/ 6262552 h 6685267"/>
                <a:gd name="connsiteX49" fmla="*/ 3041276 w 5822102"/>
                <a:gd name="connsiteY49" fmla="*/ 6304245 h 6685267"/>
                <a:gd name="connsiteX50" fmla="*/ 3360532 w 5822102"/>
                <a:gd name="connsiteY50" fmla="*/ 6317331 h 6685267"/>
                <a:gd name="connsiteX51" fmla="*/ 3439855 w 5822102"/>
                <a:gd name="connsiteY51" fmla="*/ 6316751 h 6685267"/>
                <a:gd name="connsiteX52" fmla="*/ 3478721 w 5822102"/>
                <a:gd name="connsiteY52" fmla="*/ 6315826 h 6685267"/>
                <a:gd name="connsiteX53" fmla="*/ 3517463 w 5822102"/>
                <a:gd name="connsiteY53" fmla="*/ 6313971 h 6685267"/>
                <a:gd name="connsiteX54" fmla="*/ 3671452 w 5822102"/>
                <a:gd name="connsiteY54" fmla="*/ 6301233 h 6685267"/>
                <a:gd name="connsiteX55" fmla="*/ 4265460 w 5822102"/>
                <a:gd name="connsiteY55" fmla="*/ 6149638 h 6685267"/>
                <a:gd name="connsiteX56" fmla="*/ 4546587 w 5822102"/>
                <a:gd name="connsiteY56" fmla="*/ 6018079 h 6685267"/>
                <a:gd name="connsiteX57" fmla="*/ 4818030 w 5822102"/>
                <a:gd name="connsiteY57" fmla="*/ 5858029 h 6685267"/>
                <a:gd name="connsiteX58" fmla="*/ 5081870 w 5822102"/>
                <a:gd name="connsiteY58" fmla="*/ 5676903 h 6685267"/>
                <a:gd name="connsiteX59" fmla="*/ 5212073 w 5822102"/>
                <a:gd name="connsiteY59" fmla="*/ 5581013 h 6685267"/>
                <a:gd name="connsiteX60" fmla="*/ 5343625 w 5822102"/>
                <a:gd name="connsiteY60" fmla="*/ 5481533 h 6685267"/>
                <a:gd name="connsiteX61" fmla="*/ 5610378 w 5822102"/>
                <a:gd name="connsiteY61" fmla="*/ 5284425 h 6685267"/>
                <a:gd name="connsiteX62" fmla="*/ 5822102 w 5822102"/>
                <a:gd name="connsiteY62" fmla="*/ 5126414 h 6685267"/>
                <a:gd name="connsiteX63" fmla="*/ 5822102 w 5822102"/>
                <a:gd name="connsiteY63" fmla="*/ 5556641 h 6685267"/>
                <a:gd name="connsiteX64" fmla="*/ 5576325 w 5822102"/>
                <a:gd name="connsiteY64" fmla="*/ 5749979 h 6685267"/>
                <a:gd name="connsiteX65" fmla="*/ 5447715 w 5822102"/>
                <a:gd name="connsiteY65" fmla="*/ 5852818 h 6685267"/>
                <a:gd name="connsiteX66" fmla="*/ 5315059 w 5822102"/>
                <a:gd name="connsiteY66" fmla="*/ 5956236 h 6685267"/>
                <a:gd name="connsiteX67" fmla="*/ 5038468 w 5822102"/>
                <a:gd name="connsiteY67" fmla="*/ 6155776 h 6685267"/>
                <a:gd name="connsiteX68" fmla="*/ 4741892 w 5822102"/>
                <a:gd name="connsiteY68" fmla="*/ 6338292 h 6685267"/>
                <a:gd name="connsiteX69" fmla="*/ 4420920 w 5822102"/>
                <a:gd name="connsiteY69" fmla="*/ 6492203 h 6685267"/>
                <a:gd name="connsiteX70" fmla="*/ 3717672 w 5822102"/>
                <a:gd name="connsiteY70" fmla="*/ 6670434 h 6685267"/>
                <a:gd name="connsiteX71" fmla="*/ 3535853 w 5822102"/>
                <a:gd name="connsiteY71" fmla="*/ 6683289 h 6685267"/>
                <a:gd name="connsiteX72" fmla="*/ 3490367 w 5822102"/>
                <a:gd name="connsiteY72" fmla="*/ 6684910 h 6685267"/>
                <a:gd name="connsiteX73" fmla="*/ 3445005 w 5822102"/>
                <a:gd name="connsiteY73" fmla="*/ 6685142 h 6685267"/>
                <a:gd name="connsiteX74" fmla="*/ 3355872 w 5822102"/>
                <a:gd name="connsiteY74" fmla="*/ 6684100 h 6685267"/>
                <a:gd name="connsiteX75" fmla="*/ 3179203 w 5822102"/>
                <a:gd name="connsiteY75" fmla="*/ 6677150 h 6685267"/>
                <a:gd name="connsiteX76" fmla="*/ 3002410 w 5822102"/>
                <a:gd name="connsiteY76" fmla="*/ 6661169 h 6685267"/>
                <a:gd name="connsiteX77" fmla="*/ 2650296 w 5822102"/>
                <a:gd name="connsiteY77" fmla="*/ 6604191 h 6685267"/>
                <a:gd name="connsiteX78" fmla="*/ 2306028 w 5822102"/>
                <a:gd name="connsiteY78" fmla="*/ 6505869 h 6685267"/>
                <a:gd name="connsiteX79" fmla="*/ 1978803 w 5822102"/>
                <a:gd name="connsiteY79" fmla="*/ 6363307 h 6685267"/>
                <a:gd name="connsiteX80" fmla="*/ 1678428 w 5822102"/>
                <a:gd name="connsiteY80" fmla="*/ 6177779 h 6685267"/>
                <a:gd name="connsiteX81" fmla="*/ 1175880 w 5822102"/>
                <a:gd name="connsiteY81" fmla="*/ 5710373 h 6685267"/>
                <a:gd name="connsiteX82" fmla="*/ 971502 w 5822102"/>
                <a:gd name="connsiteY82" fmla="*/ 5445399 h 6685267"/>
                <a:gd name="connsiteX83" fmla="*/ 790909 w 5822102"/>
                <a:gd name="connsiteY83" fmla="*/ 5169078 h 6685267"/>
                <a:gd name="connsiteX84" fmla="*/ 706680 w 5822102"/>
                <a:gd name="connsiteY84" fmla="*/ 5031959 h 6685267"/>
                <a:gd name="connsiteX85" fmla="*/ 619143 w 5822102"/>
                <a:gd name="connsiteY85" fmla="*/ 4897157 h 6685267"/>
                <a:gd name="connsiteX86" fmla="*/ 436465 w 5822102"/>
                <a:gd name="connsiteY86" fmla="*/ 4628710 h 6685267"/>
                <a:gd name="connsiteX87" fmla="*/ 347088 w 5822102"/>
                <a:gd name="connsiteY87" fmla="*/ 4492171 h 6685267"/>
                <a:gd name="connsiteX88" fmla="*/ 262001 w 5822102"/>
                <a:gd name="connsiteY88" fmla="*/ 4352619 h 6685267"/>
                <a:gd name="connsiteX89" fmla="*/ 118679 w 5822102"/>
                <a:gd name="connsiteY89" fmla="*/ 4059853 h 6685267"/>
                <a:gd name="connsiteX90" fmla="*/ 28322 w 5822102"/>
                <a:gd name="connsiteY90" fmla="*/ 3749136 h 6685267"/>
                <a:gd name="connsiteX91" fmla="*/ 0 w 5822102"/>
                <a:gd name="connsiteY91" fmla="*/ 3428922 h 6685267"/>
                <a:gd name="connsiteX92" fmla="*/ 253052 w 5822102"/>
                <a:gd name="connsiteY92" fmla="*/ 2174356 h 6685267"/>
                <a:gd name="connsiteX93" fmla="*/ 389141 w 5822102"/>
                <a:gd name="connsiteY93" fmla="*/ 1877652 h 6685267"/>
                <a:gd name="connsiteX94" fmla="*/ 552079 w 5822102"/>
                <a:gd name="connsiteY94" fmla="*/ 1591834 h 6685267"/>
                <a:gd name="connsiteX95" fmla="*/ 954950 w 5822102"/>
                <a:gd name="connsiteY95" fmla="*/ 1061773 h 6685267"/>
                <a:gd name="connsiteX96" fmla="*/ 1192922 w 5822102"/>
                <a:gd name="connsiteY96" fmla="*/ 822626 h 6685267"/>
                <a:gd name="connsiteX97" fmla="*/ 1255939 w 5822102"/>
                <a:gd name="connsiteY97" fmla="*/ 765880 h 6685267"/>
                <a:gd name="connsiteX98" fmla="*/ 1320183 w 5822102"/>
                <a:gd name="connsiteY98" fmla="*/ 710291 h 6685267"/>
                <a:gd name="connsiteX99" fmla="*/ 1452961 w 5822102"/>
                <a:gd name="connsiteY99" fmla="*/ 603514 h 6685267"/>
                <a:gd name="connsiteX100" fmla="*/ 2033360 w 5822102"/>
                <a:gd name="connsiteY100" fmla="*/ 235818 h 6685267"/>
                <a:gd name="connsiteX101" fmla="*/ 2512513 w 5822102"/>
                <a:gd name="connsiteY101" fmla="*/ 30012 h 6685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5822102" h="6685267">
                  <a:moveTo>
                    <a:pt x="2605444" y="0"/>
                  </a:moveTo>
                  <a:lnTo>
                    <a:pt x="4757391" y="0"/>
                  </a:lnTo>
                  <a:lnTo>
                    <a:pt x="4913680" y="56274"/>
                  </a:lnTo>
                  <a:cubicBezTo>
                    <a:pt x="5074659" y="119278"/>
                    <a:pt x="5229483" y="195083"/>
                    <a:pt x="5376238" y="282027"/>
                  </a:cubicBezTo>
                  <a:cubicBezTo>
                    <a:pt x="5474014" y="340105"/>
                    <a:pt x="5568080" y="403280"/>
                    <a:pt x="5658024" y="471014"/>
                  </a:cubicBezTo>
                  <a:lnTo>
                    <a:pt x="5822102" y="609109"/>
                  </a:lnTo>
                  <a:lnTo>
                    <a:pt x="5822102" y="760697"/>
                  </a:lnTo>
                  <a:lnTo>
                    <a:pt x="5707785" y="666601"/>
                  </a:lnTo>
                  <a:cubicBezTo>
                    <a:pt x="5665273" y="633682"/>
                    <a:pt x="5621749" y="602008"/>
                    <a:pt x="5577306" y="571666"/>
                  </a:cubicBezTo>
                  <a:cubicBezTo>
                    <a:pt x="5487929" y="511562"/>
                    <a:pt x="5395118" y="456089"/>
                    <a:pt x="5298630" y="407449"/>
                  </a:cubicBezTo>
                  <a:cubicBezTo>
                    <a:pt x="5106266" y="309010"/>
                    <a:pt x="4901153" y="235355"/>
                    <a:pt x="4690768" y="184979"/>
                  </a:cubicBezTo>
                  <a:cubicBezTo>
                    <a:pt x="4480382" y="134486"/>
                    <a:pt x="4264724" y="106807"/>
                    <a:pt x="4048577" y="99280"/>
                  </a:cubicBezTo>
                  <a:cubicBezTo>
                    <a:pt x="3832182" y="90709"/>
                    <a:pt x="3617997" y="102290"/>
                    <a:pt x="3405404" y="131937"/>
                  </a:cubicBezTo>
                  <a:cubicBezTo>
                    <a:pt x="3299353" y="147340"/>
                    <a:pt x="3193915" y="166449"/>
                    <a:pt x="3089702" y="190190"/>
                  </a:cubicBezTo>
                  <a:cubicBezTo>
                    <a:pt x="2985491" y="214278"/>
                    <a:pt x="2882137" y="241725"/>
                    <a:pt x="2780132" y="273457"/>
                  </a:cubicBezTo>
                  <a:cubicBezTo>
                    <a:pt x="2678126" y="305073"/>
                    <a:pt x="2577348" y="340510"/>
                    <a:pt x="2478040" y="379654"/>
                  </a:cubicBezTo>
                  <a:cubicBezTo>
                    <a:pt x="2378854" y="418914"/>
                    <a:pt x="2281017" y="461763"/>
                    <a:pt x="2184897" y="507972"/>
                  </a:cubicBezTo>
                  <a:cubicBezTo>
                    <a:pt x="1992657" y="600271"/>
                    <a:pt x="1806791" y="705542"/>
                    <a:pt x="1629141" y="823205"/>
                  </a:cubicBezTo>
                  <a:cubicBezTo>
                    <a:pt x="1584882" y="852736"/>
                    <a:pt x="1540745" y="882731"/>
                    <a:pt x="1497711" y="914000"/>
                  </a:cubicBezTo>
                  <a:cubicBezTo>
                    <a:pt x="1475888" y="929286"/>
                    <a:pt x="1454555" y="945153"/>
                    <a:pt x="1433099" y="960903"/>
                  </a:cubicBezTo>
                  <a:cubicBezTo>
                    <a:pt x="1411521" y="976537"/>
                    <a:pt x="1390311" y="992634"/>
                    <a:pt x="1369346" y="1008963"/>
                  </a:cubicBezTo>
                  <a:cubicBezTo>
                    <a:pt x="1285119" y="1074165"/>
                    <a:pt x="1202730" y="1141797"/>
                    <a:pt x="1123406" y="1212905"/>
                  </a:cubicBezTo>
                  <a:cubicBezTo>
                    <a:pt x="964391" y="1354656"/>
                    <a:pt x="816900" y="1509261"/>
                    <a:pt x="684367" y="1675564"/>
                  </a:cubicBezTo>
                  <a:cubicBezTo>
                    <a:pt x="618161" y="1758716"/>
                    <a:pt x="555512" y="1844763"/>
                    <a:pt x="497153" y="1933588"/>
                  </a:cubicBezTo>
                  <a:cubicBezTo>
                    <a:pt x="439775" y="2022877"/>
                    <a:pt x="385584" y="2114367"/>
                    <a:pt x="337770" y="2208983"/>
                  </a:cubicBezTo>
                  <a:cubicBezTo>
                    <a:pt x="325388" y="2232493"/>
                    <a:pt x="313862" y="2256349"/>
                    <a:pt x="302461" y="2280207"/>
                  </a:cubicBezTo>
                  <a:lnTo>
                    <a:pt x="285296" y="2316107"/>
                  </a:lnTo>
                  <a:lnTo>
                    <a:pt x="268991" y="2352355"/>
                  </a:lnTo>
                  <a:cubicBezTo>
                    <a:pt x="258324" y="2376560"/>
                    <a:pt x="247535" y="2400764"/>
                    <a:pt x="237849" y="2425432"/>
                  </a:cubicBezTo>
                  <a:cubicBezTo>
                    <a:pt x="228163" y="2450099"/>
                    <a:pt x="217498" y="2474419"/>
                    <a:pt x="208670" y="2499319"/>
                  </a:cubicBezTo>
                  <a:cubicBezTo>
                    <a:pt x="170909" y="2598219"/>
                    <a:pt x="138908" y="2699206"/>
                    <a:pt x="113775" y="2801929"/>
                  </a:cubicBezTo>
                  <a:cubicBezTo>
                    <a:pt x="62773" y="3006911"/>
                    <a:pt x="36659" y="3217917"/>
                    <a:pt x="36781" y="3428922"/>
                  </a:cubicBezTo>
                  <a:cubicBezTo>
                    <a:pt x="37394" y="3534078"/>
                    <a:pt x="47816" y="3639001"/>
                    <a:pt x="69148" y="3741955"/>
                  </a:cubicBezTo>
                  <a:cubicBezTo>
                    <a:pt x="91585" y="3844679"/>
                    <a:pt x="124074" y="3945202"/>
                    <a:pt x="167966" y="4041323"/>
                  </a:cubicBezTo>
                  <a:cubicBezTo>
                    <a:pt x="178387" y="4065528"/>
                    <a:pt x="190525" y="4089153"/>
                    <a:pt x="202049" y="4112894"/>
                  </a:cubicBezTo>
                  <a:cubicBezTo>
                    <a:pt x="214555" y="4136288"/>
                    <a:pt x="226447" y="4159912"/>
                    <a:pt x="239933" y="4182843"/>
                  </a:cubicBezTo>
                  <a:cubicBezTo>
                    <a:pt x="265680" y="4229167"/>
                    <a:pt x="294368" y="4274101"/>
                    <a:pt x="323916" y="4318456"/>
                  </a:cubicBezTo>
                  <a:cubicBezTo>
                    <a:pt x="353341" y="4362927"/>
                    <a:pt x="384849" y="4406240"/>
                    <a:pt x="416604" y="4449436"/>
                  </a:cubicBezTo>
                  <a:cubicBezTo>
                    <a:pt x="448847" y="4492286"/>
                    <a:pt x="482319" y="4534557"/>
                    <a:pt x="515911" y="4576711"/>
                  </a:cubicBezTo>
                  <a:cubicBezTo>
                    <a:pt x="583219" y="4661137"/>
                    <a:pt x="653594" y="4743825"/>
                    <a:pt x="722619" y="4828482"/>
                  </a:cubicBezTo>
                  <a:cubicBezTo>
                    <a:pt x="757315" y="4870637"/>
                    <a:pt x="791889" y="4913138"/>
                    <a:pt x="825972" y="4956104"/>
                  </a:cubicBezTo>
                  <a:cubicBezTo>
                    <a:pt x="859934" y="4998722"/>
                    <a:pt x="893649" y="5044004"/>
                    <a:pt x="926506" y="5085347"/>
                  </a:cubicBezTo>
                  <a:cubicBezTo>
                    <a:pt x="959119" y="5127734"/>
                    <a:pt x="993324" y="5168847"/>
                    <a:pt x="1027040" y="5210191"/>
                  </a:cubicBezTo>
                  <a:cubicBezTo>
                    <a:pt x="1061737" y="5250840"/>
                    <a:pt x="1096188" y="5291488"/>
                    <a:pt x="1132110" y="5330748"/>
                  </a:cubicBezTo>
                  <a:cubicBezTo>
                    <a:pt x="1203465" y="5409731"/>
                    <a:pt x="1277639" y="5485818"/>
                    <a:pt x="1354880" y="5558083"/>
                  </a:cubicBezTo>
                  <a:cubicBezTo>
                    <a:pt x="1509603" y="5702266"/>
                    <a:pt x="1676588" y="5830930"/>
                    <a:pt x="1855220" y="5937591"/>
                  </a:cubicBezTo>
                  <a:cubicBezTo>
                    <a:pt x="1944720" y="5990632"/>
                    <a:pt x="2036549" y="6039272"/>
                    <a:pt x="2131810" y="6080268"/>
                  </a:cubicBezTo>
                  <a:cubicBezTo>
                    <a:pt x="2226460" y="6122423"/>
                    <a:pt x="2324173" y="6157977"/>
                    <a:pt x="2423726" y="6188087"/>
                  </a:cubicBezTo>
                  <a:cubicBezTo>
                    <a:pt x="2523280" y="6218313"/>
                    <a:pt x="2624794" y="6242749"/>
                    <a:pt x="2727780" y="6262552"/>
                  </a:cubicBezTo>
                  <a:cubicBezTo>
                    <a:pt x="2830890" y="6282008"/>
                    <a:pt x="2935714" y="6295326"/>
                    <a:pt x="3041276" y="6304245"/>
                  </a:cubicBezTo>
                  <a:cubicBezTo>
                    <a:pt x="3146836" y="6313277"/>
                    <a:pt x="3253499" y="6317215"/>
                    <a:pt x="3360532" y="6317331"/>
                  </a:cubicBezTo>
                  <a:cubicBezTo>
                    <a:pt x="3387259" y="6317331"/>
                    <a:pt x="3414354" y="6317794"/>
                    <a:pt x="3439855" y="6316751"/>
                  </a:cubicBezTo>
                  <a:lnTo>
                    <a:pt x="3478721" y="6315826"/>
                  </a:lnTo>
                  <a:lnTo>
                    <a:pt x="3517463" y="6313971"/>
                  </a:lnTo>
                  <a:cubicBezTo>
                    <a:pt x="3569078" y="6311772"/>
                    <a:pt x="3620449" y="6306907"/>
                    <a:pt x="3671452" y="6301233"/>
                  </a:cubicBezTo>
                  <a:cubicBezTo>
                    <a:pt x="3875707" y="6277608"/>
                    <a:pt x="4074445" y="6225841"/>
                    <a:pt x="4265460" y="6149638"/>
                  </a:cubicBezTo>
                  <a:cubicBezTo>
                    <a:pt x="4361212" y="6111884"/>
                    <a:pt x="4454636" y="6067065"/>
                    <a:pt x="4546587" y="6018079"/>
                  </a:cubicBezTo>
                  <a:cubicBezTo>
                    <a:pt x="4638662" y="5969322"/>
                    <a:pt x="4729020" y="5915240"/>
                    <a:pt x="4818030" y="5858029"/>
                  </a:cubicBezTo>
                  <a:cubicBezTo>
                    <a:pt x="4907038" y="5800703"/>
                    <a:pt x="4994577" y="5739672"/>
                    <a:pt x="5081870" y="5676903"/>
                  </a:cubicBezTo>
                  <a:cubicBezTo>
                    <a:pt x="5125392" y="5645519"/>
                    <a:pt x="5168794" y="5613324"/>
                    <a:pt x="5212073" y="5581013"/>
                  </a:cubicBezTo>
                  <a:lnTo>
                    <a:pt x="5343625" y="5481533"/>
                  </a:lnTo>
                  <a:cubicBezTo>
                    <a:pt x="5432696" y="5414768"/>
                    <a:pt x="5521951" y="5349452"/>
                    <a:pt x="5610378" y="5284425"/>
                  </a:cubicBezTo>
                  <a:lnTo>
                    <a:pt x="5822102" y="5126414"/>
                  </a:lnTo>
                  <a:lnTo>
                    <a:pt x="5822102" y="5556641"/>
                  </a:lnTo>
                  <a:lnTo>
                    <a:pt x="5576325" y="5749979"/>
                  </a:lnTo>
                  <a:lnTo>
                    <a:pt x="5447715" y="5852818"/>
                  </a:lnTo>
                  <a:cubicBezTo>
                    <a:pt x="5403945" y="5887445"/>
                    <a:pt x="5359932" y="5922073"/>
                    <a:pt x="5315059" y="5956236"/>
                  </a:cubicBezTo>
                  <a:cubicBezTo>
                    <a:pt x="5225682" y="6024680"/>
                    <a:pt x="5133976" y="6091734"/>
                    <a:pt x="5038468" y="6155776"/>
                  </a:cubicBezTo>
                  <a:cubicBezTo>
                    <a:pt x="4943084" y="6219703"/>
                    <a:pt x="4845002" y="6281777"/>
                    <a:pt x="4741892" y="6338292"/>
                  </a:cubicBezTo>
                  <a:cubicBezTo>
                    <a:pt x="4638784" y="6394692"/>
                    <a:pt x="4532120" y="6447038"/>
                    <a:pt x="4420920" y="6492203"/>
                  </a:cubicBezTo>
                  <a:cubicBezTo>
                    <a:pt x="4199255" y="6583693"/>
                    <a:pt x="3959813" y="6644840"/>
                    <a:pt x="3717672" y="6670434"/>
                  </a:cubicBezTo>
                  <a:cubicBezTo>
                    <a:pt x="3657106" y="6676456"/>
                    <a:pt x="3596419" y="6681321"/>
                    <a:pt x="3535853" y="6683289"/>
                  </a:cubicBezTo>
                  <a:lnTo>
                    <a:pt x="3490367" y="6684910"/>
                  </a:lnTo>
                  <a:lnTo>
                    <a:pt x="3445005" y="6685142"/>
                  </a:lnTo>
                  <a:cubicBezTo>
                    <a:pt x="3414354" y="6685605"/>
                    <a:pt x="3385297" y="6684679"/>
                    <a:pt x="3355872" y="6684100"/>
                  </a:cubicBezTo>
                  <a:cubicBezTo>
                    <a:pt x="3297146" y="6683405"/>
                    <a:pt x="3238052" y="6680047"/>
                    <a:pt x="3179203" y="6677150"/>
                  </a:cubicBezTo>
                  <a:cubicBezTo>
                    <a:pt x="3120232" y="6672519"/>
                    <a:pt x="3061259" y="6668233"/>
                    <a:pt x="3002410" y="6661169"/>
                  </a:cubicBezTo>
                  <a:cubicBezTo>
                    <a:pt x="2884589" y="6647851"/>
                    <a:pt x="2766891" y="6629669"/>
                    <a:pt x="2650296" y="6604191"/>
                  </a:cubicBezTo>
                  <a:cubicBezTo>
                    <a:pt x="2533702" y="6578713"/>
                    <a:pt x="2418456" y="6545938"/>
                    <a:pt x="2306028" y="6505869"/>
                  </a:cubicBezTo>
                  <a:cubicBezTo>
                    <a:pt x="2193602" y="6465683"/>
                    <a:pt x="2084118" y="6417738"/>
                    <a:pt x="1978803" y="6363307"/>
                  </a:cubicBezTo>
                  <a:cubicBezTo>
                    <a:pt x="1873855" y="6308066"/>
                    <a:pt x="1773077" y="6246340"/>
                    <a:pt x="1678428" y="6177779"/>
                  </a:cubicBezTo>
                  <a:cubicBezTo>
                    <a:pt x="1488393" y="6041356"/>
                    <a:pt x="1321900" y="5881423"/>
                    <a:pt x="1175880" y="5710373"/>
                  </a:cubicBezTo>
                  <a:cubicBezTo>
                    <a:pt x="1103177" y="5624441"/>
                    <a:pt x="1035501" y="5535732"/>
                    <a:pt x="971502" y="5445399"/>
                  </a:cubicBezTo>
                  <a:cubicBezTo>
                    <a:pt x="907380" y="5355069"/>
                    <a:pt x="847550" y="5262768"/>
                    <a:pt x="790909" y="5169078"/>
                  </a:cubicBezTo>
                  <a:cubicBezTo>
                    <a:pt x="761974" y="5121712"/>
                    <a:pt x="735492" y="5077357"/>
                    <a:pt x="706680" y="5031959"/>
                  </a:cubicBezTo>
                  <a:cubicBezTo>
                    <a:pt x="678114" y="4986910"/>
                    <a:pt x="649058" y="4941860"/>
                    <a:pt x="619143" y="4897157"/>
                  </a:cubicBezTo>
                  <a:lnTo>
                    <a:pt x="436465" y="4628710"/>
                  </a:lnTo>
                  <a:cubicBezTo>
                    <a:pt x="406182" y="4583544"/>
                    <a:pt x="376267" y="4538147"/>
                    <a:pt x="347088" y="4492171"/>
                  </a:cubicBezTo>
                  <a:cubicBezTo>
                    <a:pt x="317908" y="4446194"/>
                    <a:pt x="288974" y="4400102"/>
                    <a:pt x="262001" y="4352619"/>
                  </a:cubicBezTo>
                  <a:cubicBezTo>
                    <a:pt x="207934" y="4258119"/>
                    <a:pt x="158280" y="4160840"/>
                    <a:pt x="118679" y="4059853"/>
                  </a:cubicBezTo>
                  <a:cubicBezTo>
                    <a:pt x="78343" y="3959214"/>
                    <a:pt x="48429" y="3854870"/>
                    <a:pt x="28322" y="3749136"/>
                  </a:cubicBezTo>
                  <a:cubicBezTo>
                    <a:pt x="9073" y="3643402"/>
                    <a:pt x="0" y="3536046"/>
                    <a:pt x="0" y="3428922"/>
                  </a:cubicBezTo>
                  <a:cubicBezTo>
                    <a:pt x="1594" y="3001816"/>
                    <a:pt x="89010" y="2575868"/>
                    <a:pt x="253052" y="2174356"/>
                  </a:cubicBezTo>
                  <a:cubicBezTo>
                    <a:pt x="294246" y="2074066"/>
                    <a:pt x="338873" y="1974700"/>
                    <a:pt x="389141" y="1877652"/>
                  </a:cubicBezTo>
                  <a:cubicBezTo>
                    <a:pt x="438672" y="1780256"/>
                    <a:pt x="493230" y="1684945"/>
                    <a:pt x="552079" y="1591834"/>
                  </a:cubicBezTo>
                  <a:cubicBezTo>
                    <a:pt x="669900" y="1405728"/>
                    <a:pt x="804394" y="1227729"/>
                    <a:pt x="954950" y="1061773"/>
                  </a:cubicBezTo>
                  <a:cubicBezTo>
                    <a:pt x="1030597" y="979085"/>
                    <a:pt x="1109552" y="898829"/>
                    <a:pt x="1192922" y="822626"/>
                  </a:cubicBezTo>
                  <a:cubicBezTo>
                    <a:pt x="1213642" y="803402"/>
                    <a:pt x="1234483" y="784409"/>
                    <a:pt x="1255939" y="765880"/>
                  </a:cubicBezTo>
                  <a:cubicBezTo>
                    <a:pt x="1277273" y="747234"/>
                    <a:pt x="1298237" y="728241"/>
                    <a:pt x="1320183" y="710291"/>
                  </a:cubicBezTo>
                  <a:cubicBezTo>
                    <a:pt x="1363585" y="673811"/>
                    <a:pt x="1408088" y="638489"/>
                    <a:pt x="1452961" y="603514"/>
                  </a:cubicBezTo>
                  <a:cubicBezTo>
                    <a:pt x="1633310" y="464543"/>
                    <a:pt x="1828125" y="341437"/>
                    <a:pt x="2033360" y="235818"/>
                  </a:cubicBezTo>
                  <a:cubicBezTo>
                    <a:pt x="2187242" y="156561"/>
                    <a:pt x="2347554" y="87597"/>
                    <a:pt x="2512513" y="3001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Shape 27">
              <a:extLst>
                <a:ext uri="{FF2B5EF4-FFF2-40B4-BE49-F238E27FC236}">
                  <a16:creationId xmlns:a16="http://schemas.microsoft.com/office/drawing/2014/main" id="{15102EBE-A80F-4CFF-B1DD-941EF9728B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04998" y="98659"/>
              <a:ext cx="5774333" cy="6315453"/>
            </a:xfrm>
            <a:custGeom>
              <a:avLst/>
              <a:gdLst>
                <a:gd name="connsiteX0" fmla="*/ 3707237 w 5774333"/>
                <a:gd name="connsiteY0" fmla="*/ 1489 h 6315453"/>
                <a:gd name="connsiteX1" fmla="*/ 4037665 w 5774333"/>
                <a:gd name="connsiteY1" fmla="*/ 6121 h 6315453"/>
                <a:gd name="connsiteX2" fmla="*/ 4692239 w 5774333"/>
                <a:gd name="connsiteY2" fmla="*/ 102128 h 6315453"/>
                <a:gd name="connsiteX3" fmla="*/ 5315059 w 5774333"/>
                <a:gd name="connsiteY3" fmla="*/ 324945 h 6315453"/>
                <a:gd name="connsiteX4" fmla="*/ 5738325 w 5774333"/>
                <a:gd name="connsiteY4" fmla="*/ 578286 h 6315453"/>
                <a:gd name="connsiteX5" fmla="*/ 5774333 w 5774333"/>
                <a:gd name="connsiteY5" fmla="*/ 606551 h 6315453"/>
                <a:gd name="connsiteX6" fmla="*/ 5774333 w 5774333"/>
                <a:gd name="connsiteY6" fmla="*/ 975490 h 6315453"/>
                <a:gd name="connsiteX7" fmla="*/ 5676001 w 5774333"/>
                <a:gd name="connsiteY7" fmla="*/ 889749 h 6315453"/>
                <a:gd name="connsiteX8" fmla="*/ 5177132 w 5774333"/>
                <a:gd name="connsiteY8" fmla="*/ 581926 h 6315453"/>
                <a:gd name="connsiteX9" fmla="*/ 4615735 w 5774333"/>
                <a:gd name="connsiteY9" fmla="*/ 388640 h 6315453"/>
                <a:gd name="connsiteX10" fmla="*/ 4020010 w 5774333"/>
                <a:gd name="connsiteY10" fmla="*/ 308500 h 6315453"/>
                <a:gd name="connsiteX11" fmla="*/ 3416315 w 5774333"/>
                <a:gd name="connsiteY11" fmla="*/ 328882 h 6315453"/>
                <a:gd name="connsiteX12" fmla="*/ 2823779 w 5774333"/>
                <a:gd name="connsiteY12" fmla="*/ 446545 h 6315453"/>
                <a:gd name="connsiteX13" fmla="*/ 2256987 w 5774333"/>
                <a:gd name="connsiteY13" fmla="*/ 651296 h 6315453"/>
                <a:gd name="connsiteX14" fmla="*/ 1244169 w 5774333"/>
                <a:gd name="connsiteY14" fmla="*/ 1280374 h 6315453"/>
                <a:gd name="connsiteX15" fmla="*/ 830141 w 5774333"/>
                <a:gd name="connsiteY15" fmla="*/ 1700184 h 6315453"/>
                <a:gd name="connsiteX16" fmla="*/ 502792 w 5774333"/>
                <a:gd name="connsiteY16" fmla="*/ 2182300 h 6315453"/>
                <a:gd name="connsiteX17" fmla="*/ 280637 w 5774333"/>
                <a:gd name="connsiteY17" fmla="*/ 2715256 h 6315453"/>
                <a:gd name="connsiteX18" fmla="*/ 199843 w 5774333"/>
                <a:gd name="connsiteY18" fmla="*/ 3283418 h 6315453"/>
                <a:gd name="connsiteX19" fmla="*/ 233926 w 5774333"/>
                <a:gd name="connsiteY19" fmla="*/ 3561593 h 6315453"/>
                <a:gd name="connsiteX20" fmla="*/ 334582 w 5774333"/>
                <a:gd name="connsiteY20" fmla="*/ 3821816 h 6315453"/>
                <a:gd name="connsiteX21" fmla="*/ 404834 w 5774333"/>
                <a:gd name="connsiteY21" fmla="*/ 3944343 h 6315453"/>
                <a:gd name="connsiteX22" fmla="*/ 485506 w 5774333"/>
                <a:gd name="connsiteY22" fmla="*/ 4062932 h 6315453"/>
                <a:gd name="connsiteX23" fmla="*/ 671861 w 5774333"/>
                <a:gd name="connsiteY23" fmla="*/ 4292120 h 6315453"/>
                <a:gd name="connsiteX24" fmla="*/ 873542 w 5774333"/>
                <a:gd name="connsiteY24" fmla="*/ 4523044 h 6315453"/>
                <a:gd name="connsiteX25" fmla="*/ 973831 w 5774333"/>
                <a:gd name="connsiteY25" fmla="*/ 4643601 h 6315453"/>
                <a:gd name="connsiteX26" fmla="*/ 1022014 w 5774333"/>
                <a:gd name="connsiteY26" fmla="*/ 4702780 h 6315453"/>
                <a:gd name="connsiteX27" fmla="*/ 1069215 w 5774333"/>
                <a:gd name="connsiteY27" fmla="*/ 4759411 h 6315453"/>
                <a:gd name="connsiteX28" fmla="*/ 1474784 w 5774333"/>
                <a:gd name="connsiteY28" fmla="*/ 5177948 h 6315453"/>
                <a:gd name="connsiteX29" fmla="*/ 1690442 w 5774333"/>
                <a:gd name="connsiteY29" fmla="*/ 5366255 h 6315453"/>
                <a:gd name="connsiteX30" fmla="*/ 1916276 w 5774333"/>
                <a:gd name="connsiteY30" fmla="*/ 5539852 h 6315453"/>
                <a:gd name="connsiteX31" fmla="*/ 2420784 w 5774333"/>
                <a:gd name="connsiteY31" fmla="*/ 5814437 h 6315453"/>
                <a:gd name="connsiteX32" fmla="*/ 2703015 w 5774333"/>
                <a:gd name="connsiteY32" fmla="*/ 5892029 h 6315453"/>
                <a:gd name="connsiteX33" fmla="*/ 2775350 w 5774333"/>
                <a:gd name="connsiteY33" fmla="*/ 5905695 h 6315453"/>
                <a:gd name="connsiteX34" fmla="*/ 2848299 w 5774333"/>
                <a:gd name="connsiteY34" fmla="*/ 5917161 h 6315453"/>
                <a:gd name="connsiteX35" fmla="*/ 2995544 w 5774333"/>
                <a:gd name="connsiteY35" fmla="*/ 5933605 h 6315453"/>
                <a:gd name="connsiteX36" fmla="*/ 3069596 w 5774333"/>
                <a:gd name="connsiteY36" fmla="*/ 5938933 h 6315453"/>
                <a:gd name="connsiteX37" fmla="*/ 3143894 w 5774333"/>
                <a:gd name="connsiteY37" fmla="*/ 5942639 h 6315453"/>
                <a:gd name="connsiteX38" fmla="*/ 3218436 w 5774333"/>
                <a:gd name="connsiteY38" fmla="*/ 5944260 h 6315453"/>
                <a:gd name="connsiteX39" fmla="*/ 3293101 w 5774333"/>
                <a:gd name="connsiteY39" fmla="*/ 5943913 h 6315453"/>
                <a:gd name="connsiteX40" fmla="*/ 3330494 w 5774333"/>
                <a:gd name="connsiteY40" fmla="*/ 5943565 h 6315453"/>
                <a:gd name="connsiteX41" fmla="*/ 3366540 w 5774333"/>
                <a:gd name="connsiteY41" fmla="*/ 5942059 h 6315453"/>
                <a:gd name="connsiteX42" fmla="*/ 3402462 w 5774333"/>
                <a:gd name="connsiteY42" fmla="*/ 5940323 h 6315453"/>
                <a:gd name="connsiteX43" fmla="*/ 3438262 w 5774333"/>
                <a:gd name="connsiteY43" fmla="*/ 5937543 h 6315453"/>
                <a:gd name="connsiteX44" fmla="*/ 3580236 w 5774333"/>
                <a:gd name="connsiteY44" fmla="*/ 5920982 h 6315453"/>
                <a:gd name="connsiteX45" fmla="*/ 4121034 w 5774333"/>
                <a:gd name="connsiteY45" fmla="*/ 5753290 h 6315453"/>
                <a:gd name="connsiteX46" fmla="*/ 4620639 w 5774333"/>
                <a:gd name="connsiteY46" fmla="*/ 5459364 h 6315453"/>
                <a:gd name="connsiteX47" fmla="*/ 4741771 w 5774333"/>
                <a:gd name="connsiteY47" fmla="*/ 5372971 h 6315453"/>
                <a:gd name="connsiteX48" fmla="*/ 4862901 w 5774333"/>
                <a:gd name="connsiteY48" fmla="*/ 5283682 h 6315453"/>
                <a:gd name="connsiteX49" fmla="*/ 5108229 w 5774333"/>
                <a:gd name="connsiteY49" fmla="*/ 5098386 h 6315453"/>
                <a:gd name="connsiteX50" fmla="*/ 5612493 w 5774333"/>
                <a:gd name="connsiteY50" fmla="*/ 4739724 h 6315453"/>
                <a:gd name="connsiteX51" fmla="*/ 5774333 w 5774333"/>
                <a:gd name="connsiteY51" fmla="*/ 4623488 h 6315453"/>
                <a:gd name="connsiteX52" fmla="*/ 5774333 w 5774333"/>
                <a:gd name="connsiteY52" fmla="*/ 5232926 h 6315453"/>
                <a:gd name="connsiteX53" fmla="*/ 5676492 w 5774333"/>
                <a:gd name="connsiteY53" fmla="*/ 5306859 h 6315453"/>
                <a:gd name="connsiteX54" fmla="*/ 5426260 w 5774333"/>
                <a:gd name="connsiteY54" fmla="*/ 5486233 h 6315453"/>
                <a:gd name="connsiteX55" fmla="*/ 5300225 w 5774333"/>
                <a:gd name="connsiteY55" fmla="*/ 5576217 h 6315453"/>
                <a:gd name="connsiteX56" fmla="*/ 5170757 w 5774333"/>
                <a:gd name="connsiteY56" fmla="*/ 5666780 h 6315453"/>
                <a:gd name="connsiteX57" fmla="*/ 5038100 w 5774333"/>
                <a:gd name="connsiteY57" fmla="*/ 5756185 h 6315453"/>
                <a:gd name="connsiteX58" fmla="*/ 4901276 w 5774333"/>
                <a:gd name="connsiteY58" fmla="*/ 5843043 h 6315453"/>
                <a:gd name="connsiteX59" fmla="*/ 4614019 w 5774333"/>
                <a:gd name="connsiteY59" fmla="*/ 6006103 h 6315453"/>
                <a:gd name="connsiteX60" fmla="*/ 4305061 w 5774333"/>
                <a:gd name="connsiteY60" fmla="*/ 6144726 h 6315453"/>
                <a:gd name="connsiteX61" fmla="*/ 3632710 w 5774333"/>
                <a:gd name="connsiteY61" fmla="*/ 6304196 h 6315453"/>
                <a:gd name="connsiteX62" fmla="*/ 3459594 w 5774333"/>
                <a:gd name="connsiteY62" fmla="*/ 6314504 h 6315453"/>
                <a:gd name="connsiteX63" fmla="*/ 3416315 w 5774333"/>
                <a:gd name="connsiteY63" fmla="*/ 6315429 h 6315453"/>
                <a:gd name="connsiteX64" fmla="*/ 3373159 w 5774333"/>
                <a:gd name="connsiteY64" fmla="*/ 6315198 h 6315453"/>
                <a:gd name="connsiteX65" fmla="*/ 3330127 w 5774333"/>
                <a:gd name="connsiteY65" fmla="*/ 6314735 h 6315453"/>
                <a:gd name="connsiteX66" fmla="*/ 3288320 w 5774333"/>
                <a:gd name="connsiteY66" fmla="*/ 6313230 h 6315453"/>
                <a:gd name="connsiteX67" fmla="*/ 2954350 w 5774333"/>
                <a:gd name="connsiteY67" fmla="*/ 6288098 h 6315453"/>
                <a:gd name="connsiteX68" fmla="*/ 2622466 w 5774333"/>
                <a:gd name="connsiteY68" fmla="*/ 6232742 h 6315453"/>
                <a:gd name="connsiteX69" fmla="*/ 2296466 w 5774333"/>
                <a:gd name="connsiteY69" fmla="*/ 6146001 h 6315453"/>
                <a:gd name="connsiteX70" fmla="*/ 1672419 w 5774333"/>
                <a:gd name="connsiteY70" fmla="*/ 5885197 h 6315453"/>
                <a:gd name="connsiteX71" fmla="*/ 1146578 w 5774333"/>
                <a:gd name="connsiteY71" fmla="*/ 5479168 h 6315453"/>
                <a:gd name="connsiteX72" fmla="*/ 933372 w 5774333"/>
                <a:gd name="connsiteY72" fmla="*/ 5234810 h 6315453"/>
                <a:gd name="connsiteX73" fmla="*/ 747140 w 5774333"/>
                <a:gd name="connsiteY73" fmla="*/ 4976091 h 6315453"/>
                <a:gd name="connsiteX74" fmla="*/ 703616 w 5774333"/>
                <a:gd name="connsiteY74" fmla="*/ 4910196 h 6315453"/>
                <a:gd name="connsiteX75" fmla="*/ 662053 w 5774333"/>
                <a:gd name="connsiteY75" fmla="*/ 4846269 h 6315453"/>
                <a:gd name="connsiteX76" fmla="*/ 580033 w 5774333"/>
                <a:gd name="connsiteY76" fmla="*/ 4722352 h 6315453"/>
                <a:gd name="connsiteX77" fmla="*/ 410105 w 5774333"/>
                <a:gd name="connsiteY77" fmla="*/ 4469193 h 6315453"/>
                <a:gd name="connsiteX78" fmla="*/ 244224 w 5774333"/>
                <a:gd name="connsiteY78" fmla="*/ 4201556 h 6315453"/>
                <a:gd name="connsiteX79" fmla="*/ 169437 w 5774333"/>
                <a:gd name="connsiteY79" fmla="*/ 4059690 h 6315453"/>
                <a:gd name="connsiteX80" fmla="*/ 105929 w 5774333"/>
                <a:gd name="connsiteY80" fmla="*/ 3911221 h 6315453"/>
                <a:gd name="connsiteX81" fmla="*/ 57256 w 5774333"/>
                <a:gd name="connsiteY81" fmla="*/ 3757195 h 6315453"/>
                <a:gd name="connsiteX82" fmla="*/ 39111 w 5774333"/>
                <a:gd name="connsiteY82" fmla="*/ 3678677 h 6315453"/>
                <a:gd name="connsiteX83" fmla="*/ 31142 w 5774333"/>
                <a:gd name="connsiteY83" fmla="*/ 3639300 h 6315453"/>
                <a:gd name="connsiteX84" fmla="*/ 24521 w 5774333"/>
                <a:gd name="connsiteY84" fmla="*/ 3599809 h 6315453"/>
                <a:gd name="connsiteX85" fmla="*/ 0 w 5774333"/>
                <a:gd name="connsiteY85" fmla="*/ 3283418 h 6315453"/>
                <a:gd name="connsiteX86" fmla="*/ 68045 w 5774333"/>
                <a:gd name="connsiteY86" fmla="*/ 2666963 h 6315453"/>
                <a:gd name="connsiteX87" fmla="*/ 272546 w 5774333"/>
                <a:gd name="connsiteY87" fmla="*/ 2076334 h 6315453"/>
                <a:gd name="connsiteX88" fmla="*/ 1039300 w 5774333"/>
                <a:gd name="connsiteY88" fmla="*/ 1073307 h 6315453"/>
                <a:gd name="connsiteX89" fmla="*/ 1547733 w 5774333"/>
                <a:gd name="connsiteY89" fmla="*/ 680365 h 6315453"/>
                <a:gd name="connsiteX90" fmla="*/ 2115995 w 5774333"/>
                <a:gd name="connsiteY90" fmla="*/ 368373 h 6315453"/>
                <a:gd name="connsiteX91" fmla="*/ 3377451 w 5774333"/>
                <a:gd name="connsiteY91" fmla="*/ 24304 h 6315453"/>
                <a:gd name="connsiteX92" fmla="*/ 3707237 w 5774333"/>
                <a:gd name="connsiteY92" fmla="*/ 1489 h 6315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774333" h="6315453">
                  <a:moveTo>
                    <a:pt x="3707237" y="1489"/>
                  </a:moveTo>
                  <a:cubicBezTo>
                    <a:pt x="3817502" y="-1522"/>
                    <a:pt x="3927875" y="41"/>
                    <a:pt x="4037665" y="6121"/>
                  </a:cubicBezTo>
                  <a:cubicBezTo>
                    <a:pt x="4257614" y="18745"/>
                    <a:pt x="4477439" y="49665"/>
                    <a:pt x="4692239" y="102128"/>
                  </a:cubicBezTo>
                  <a:cubicBezTo>
                    <a:pt x="4907039" y="154474"/>
                    <a:pt x="5116811" y="228592"/>
                    <a:pt x="5315059" y="324945"/>
                  </a:cubicBezTo>
                  <a:cubicBezTo>
                    <a:pt x="5463562" y="397211"/>
                    <a:pt x="5606133" y="481527"/>
                    <a:pt x="5738325" y="578286"/>
                  </a:cubicBezTo>
                  <a:lnTo>
                    <a:pt x="5774333" y="606551"/>
                  </a:lnTo>
                  <a:lnTo>
                    <a:pt x="5774333" y="975490"/>
                  </a:lnTo>
                  <a:lnTo>
                    <a:pt x="5676001" y="889749"/>
                  </a:lnTo>
                  <a:cubicBezTo>
                    <a:pt x="5522381" y="769886"/>
                    <a:pt x="5355519" y="665657"/>
                    <a:pt x="5177132" y="581926"/>
                  </a:cubicBezTo>
                  <a:cubicBezTo>
                    <a:pt x="4998867" y="497965"/>
                    <a:pt x="4810183" y="433574"/>
                    <a:pt x="4615735" y="388640"/>
                  </a:cubicBezTo>
                  <a:cubicBezTo>
                    <a:pt x="4421289" y="343591"/>
                    <a:pt x="4221446" y="317649"/>
                    <a:pt x="4020010" y="308500"/>
                  </a:cubicBezTo>
                  <a:cubicBezTo>
                    <a:pt x="3818207" y="298887"/>
                    <a:pt x="3616649" y="305257"/>
                    <a:pt x="3416315" y="328882"/>
                  </a:cubicBezTo>
                  <a:cubicBezTo>
                    <a:pt x="3216106" y="352623"/>
                    <a:pt x="3017736" y="392346"/>
                    <a:pt x="2823779" y="446545"/>
                  </a:cubicBezTo>
                  <a:cubicBezTo>
                    <a:pt x="2629699" y="500513"/>
                    <a:pt x="2440401" y="570345"/>
                    <a:pt x="2256987" y="651296"/>
                  </a:cubicBezTo>
                  <a:cubicBezTo>
                    <a:pt x="1889058" y="811461"/>
                    <a:pt x="1545527" y="1023856"/>
                    <a:pt x="1244169" y="1280374"/>
                  </a:cubicBezTo>
                  <a:cubicBezTo>
                    <a:pt x="1093982" y="1409039"/>
                    <a:pt x="954828" y="1549400"/>
                    <a:pt x="830141" y="1700184"/>
                  </a:cubicBezTo>
                  <a:cubicBezTo>
                    <a:pt x="705209" y="1850736"/>
                    <a:pt x="594989" y="2012176"/>
                    <a:pt x="502792" y="2182300"/>
                  </a:cubicBezTo>
                  <a:cubicBezTo>
                    <a:pt x="410595" y="2352308"/>
                    <a:pt x="333847" y="2530307"/>
                    <a:pt x="280637" y="2715256"/>
                  </a:cubicBezTo>
                  <a:cubicBezTo>
                    <a:pt x="227306" y="2899741"/>
                    <a:pt x="199719" y="3091521"/>
                    <a:pt x="199843" y="3283418"/>
                  </a:cubicBezTo>
                  <a:cubicBezTo>
                    <a:pt x="200946" y="3377687"/>
                    <a:pt x="210754" y="3471261"/>
                    <a:pt x="233926" y="3561593"/>
                  </a:cubicBezTo>
                  <a:cubicBezTo>
                    <a:pt x="256730" y="3652040"/>
                    <a:pt x="292162" y="3738550"/>
                    <a:pt x="334582" y="3821816"/>
                  </a:cubicBezTo>
                  <a:cubicBezTo>
                    <a:pt x="356038" y="3863392"/>
                    <a:pt x="379823" y="3904157"/>
                    <a:pt x="404834" y="3944343"/>
                  </a:cubicBezTo>
                  <a:cubicBezTo>
                    <a:pt x="430212" y="3984413"/>
                    <a:pt x="457308" y="4023905"/>
                    <a:pt x="485506" y="4062932"/>
                  </a:cubicBezTo>
                  <a:cubicBezTo>
                    <a:pt x="542639" y="4140757"/>
                    <a:pt x="606146" y="4216265"/>
                    <a:pt x="671861" y="4292120"/>
                  </a:cubicBezTo>
                  <a:cubicBezTo>
                    <a:pt x="737576" y="4368091"/>
                    <a:pt x="806234" y="4444062"/>
                    <a:pt x="873542" y="4523044"/>
                  </a:cubicBezTo>
                  <a:cubicBezTo>
                    <a:pt x="907258" y="4562419"/>
                    <a:pt x="940606" y="4602721"/>
                    <a:pt x="973831" y="4643601"/>
                  </a:cubicBezTo>
                  <a:lnTo>
                    <a:pt x="1022014" y="4702780"/>
                  </a:lnTo>
                  <a:cubicBezTo>
                    <a:pt x="1037829" y="4721658"/>
                    <a:pt x="1052910" y="4740998"/>
                    <a:pt x="1069215" y="4759411"/>
                  </a:cubicBezTo>
                  <a:cubicBezTo>
                    <a:pt x="1196477" y="4909269"/>
                    <a:pt x="1334527" y="5047199"/>
                    <a:pt x="1474784" y="5177948"/>
                  </a:cubicBezTo>
                  <a:cubicBezTo>
                    <a:pt x="1545281" y="5243033"/>
                    <a:pt x="1617003" y="5305917"/>
                    <a:pt x="1690442" y="5366255"/>
                  </a:cubicBezTo>
                  <a:cubicBezTo>
                    <a:pt x="1763881" y="5426591"/>
                    <a:pt x="1838668" y="5484959"/>
                    <a:pt x="1916276" y="5539852"/>
                  </a:cubicBezTo>
                  <a:cubicBezTo>
                    <a:pt x="2070877" y="5649872"/>
                    <a:pt x="2237617" y="5748194"/>
                    <a:pt x="2420784" y="5814437"/>
                  </a:cubicBezTo>
                  <a:cubicBezTo>
                    <a:pt x="2512124" y="5847559"/>
                    <a:pt x="2606773" y="5872921"/>
                    <a:pt x="2703015" y="5892029"/>
                  </a:cubicBezTo>
                  <a:cubicBezTo>
                    <a:pt x="2727168" y="5896546"/>
                    <a:pt x="2751075" y="5901758"/>
                    <a:pt x="2775350" y="5905695"/>
                  </a:cubicBezTo>
                  <a:lnTo>
                    <a:pt x="2848299" y="5917161"/>
                  </a:lnTo>
                  <a:cubicBezTo>
                    <a:pt x="2897218" y="5923298"/>
                    <a:pt x="2946136" y="5929784"/>
                    <a:pt x="2995544" y="5933605"/>
                  </a:cubicBezTo>
                  <a:cubicBezTo>
                    <a:pt x="3020188" y="5935806"/>
                    <a:pt x="3044831" y="5937891"/>
                    <a:pt x="3069596" y="5938933"/>
                  </a:cubicBezTo>
                  <a:cubicBezTo>
                    <a:pt x="3094362" y="5940090"/>
                    <a:pt x="3119005" y="5941943"/>
                    <a:pt x="3143894" y="5942639"/>
                  </a:cubicBezTo>
                  <a:lnTo>
                    <a:pt x="3218436" y="5944260"/>
                  </a:lnTo>
                  <a:cubicBezTo>
                    <a:pt x="3243201" y="5944838"/>
                    <a:pt x="3268212" y="5944029"/>
                    <a:pt x="3293101" y="5943913"/>
                  </a:cubicBezTo>
                  <a:lnTo>
                    <a:pt x="3330494" y="5943565"/>
                  </a:lnTo>
                  <a:cubicBezTo>
                    <a:pt x="3342632" y="5943218"/>
                    <a:pt x="3354524" y="5942523"/>
                    <a:pt x="3366540" y="5942059"/>
                  </a:cubicBezTo>
                  <a:cubicBezTo>
                    <a:pt x="3378554" y="5941480"/>
                    <a:pt x="3390570" y="5941134"/>
                    <a:pt x="3402462" y="5940323"/>
                  </a:cubicBezTo>
                  <a:lnTo>
                    <a:pt x="3438262" y="5937543"/>
                  </a:lnTo>
                  <a:cubicBezTo>
                    <a:pt x="3485954" y="5933953"/>
                    <a:pt x="3533279" y="5927931"/>
                    <a:pt x="3580236" y="5920982"/>
                  </a:cubicBezTo>
                  <a:cubicBezTo>
                    <a:pt x="3768185" y="5891567"/>
                    <a:pt x="3948901" y="5834010"/>
                    <a:pt x="4121034" y="5753290"/>
                  </a:cubicBezTo>
                  <a:cubicBezTo>
                    <a:pt x="4293782" y="5673497"/>
                    <a:pt x="4458191" y="5571353"/>
                    <a:pt x="4620639" y="5459364"/>
                  </a:cubicBezTo>
                  <a:cubicBezTo>
                    <a:pt x="4661221" y="5431455"/>
                    <a:pt x="4701557" y="5402271"/>
                    <a:pt x="4741771" y="5372971"/>
                  </a:cubicBezTo>
                  <a:cubicBezTo>
                    <a:pt x="4782230" y="5343672"/>
                    <a:pt x="4822566" y="5313908"/>
                    <a:pt x="4862901" y="5283682"/>
                  </a:cubicBezTo>
                  <a:lnTo>
                    <a:pt x="5108229" y="5098386"/>
                  </a:lnTo>
                  <a:cubicBezTo>
                    <a:pt x="5276563" y="4972270"/>
                    <a:pt x="5446489" y="4854838"/>
                    <a:pt x="5612493" y="4739724"/>
                  </a:cubicBezTo>
                  <a:lnTo>
                    <a:pt x="5774333" y="4623488"/>
                  </a:lnTo>
                  <a:lnTo>
                    <a:pt x="5774333" y="5232926"/>
                  </a:lnTo>
                  <a:lnTo>
                    <a:pt x="5676492" y="5306859"/>
                  </a:lnTo>
                  <a:cubicBezTo>
                    <a:pt x="5592693" y="5367905"/>
                    <a:pt x="5508955" y="5427286"/>
                    <a:pt x="5426260" y="5486233"/>
                  </a:cubicBezTo>
                  <a:lnTo>
                    <a:pt x="5300225" y="5576217"/>
                  </a:lnTo>
                  <a:cubicBezTo>
                    <a:pt x="5257559" y="5606443"/>
                    <a:pt x="5214525" y="5636901"/>
                    <a:pt x="5170757" y="5666780"/>
                  </a:cubicBezTo>
                  <a:cubicBezTo>
                    <a:pt x="5127110" y="5696775"/>
                    <a:pt x="5082973" y="5726654"/>
                    <a:pt x="5038100" y="5756185"/>
                  </a:cubicBezTo>
                  <a:cubicBezTo>
                    <a:pt x="4993106" y="5785486"/>
                    <a:pt x="4947743" y="5814553"/>
                    <a:pt x="4901276" y="5843043"/>
                  </a:cubicBezTo>
                  <a:cubicBezTo>
                    <a:pt x="4808835" y="5900136"/>
                    <a:pt x="4713449" y="5955494"/>
                    <a:pt x="4614019" y="6006103"/>
                  </a:cubicBezTo>
                  <a:cubicBezTo>
                    <a:pt x="4514711" y="6056943"/>
                    <a:pt x="4411971" y="6104192"/>
                    <a:pt x="4305061" y="6144726"/>
                  </a:cubicBezTo>
                  <a:cubicBezTo>
                    <a:pt x="4092223" y="6226952"/>
                    <a:pt x="3863569" y="6282424"/>
                    <a:pt x="3632710" y="6304196"/>
                  </a:cubicBezTo>
                  <a:cubicBezTo>
                    <a:pt x="3574964" y="6309408"/>
                    <a:pt x="3517218" y="6313345"/>
                    <a:pt x="3459594" y="6314504"/>
                  </a:cubicBezTo>
                  <a:lnTo>
                    <a:pt x="3416315" y="6315429"/>
                  </a:lnTo>
                  <a:cubicBezTo>
                    <a:pt x="3401971" y="6315546"/>
                    <a:pt x="3387505" y="6315198"/>
                    <a:pt x="3373159" y="6315198"/>
                  </a:cubicBezTo>
                  <a:lnTo>
                    <a:pt x="3330127" y="6314735"/>
                  </a:lnTo>
                  <a:lnTo>
                    <a:pt x="3288320" y="6313230"/>
                  </a:lnTo>
                  <a:cubicBezTo>
                    <a:pt x="3176996" y="6309870"/>
                    <a:pt x="3065428" y="6301533"/>
                    <a:pt x="2954350" y="6288098"/>
                  </a:cubicBezTo>
                  <a:cubicBezTo>
                    <a:pt x="2843150" y="6275360"/>
                    <a:pt x="2732194" y="6257061"/>
                    <a:pt x="2622466" y="6232742"/>
                  </a:cubicBezTo>
                  <a:cubicBezTo>
                    <a:pt x="2512859" y="6208190"/>
                    <a:pt x="2404110" y="6179122"/>
                    <a:pt x="2296466" y="6146001"/>
                  </a:cubicBezTo>
                  <a:cubicBezTo>
                    <a:pt x="2081544" y="6079179"/>
                    <a:pt x="1869073" y="5996027"/>
                    <a:pt x="1672419" y="5885197"/>
                  </a:cubicBezTo>
                  <a:cubicBezTo>
                    <a:pt x="1475643" y="5774599"/>
                    <a:pt x="1299954" y="5634353"/>
                    <a:pt x="1146578" y="5479168"/>
                  </a:cubicBezTo>
                  <a:cubicBezTo>
                    <a:pt x="1069461" y="5401692"/>
                    <a:pt x="999333" y="5319235"/>
                    <a:pt x="933372" y="5234810"/>
                  </a:cubicBezTo>
                  <a:cubicBezTo>
                    <a:pt x="867781" y="5150038"/>
                    <a:pt x="805375" y="5063991"/>
                    <a:pt x="747140" y="4976091"/>
                  </a:cubicBezTo>
                  <a:cubicBezTo>
                    <a:pt x="732182" y="4954319"/>
                    <a:pt x="718082" y="4932199"/>
                    <a:pt x="703616" y="4910196"/>
                  </a:cubicBezTo>
                  <a:lnTo>
                    <a:pt x="662053" y="4846269"/>
                  </a:lnTo>
                  <a:cubicBezTo>
                    <a:pt x="635449" y="4804925"/>
                    <a:pt x="607864" y="4763928"/>
                    <a:pt x="580033" y="4722352"/>
                  </a:cubicBezTo>
                  <a:lnTo>
                    <a:pt x="410105" y="4469193"/>
                  </a:lnTo>
                  <a:cubicBezTo>
                    <a:pt x="353095" y="4382915"/>
                    <a:pt x="296820" y="4294089"/>
                    <a:pt x="244224" y="4201556"/>
                  </a:cubicBezTo>
                  <a:cubicBezTo>
                    <a:pt x="217987" y="4155232"/>
                    <a:pt x="192609" y="4108098"/>
                    <a:pt x="169437" y="4059690"/>
                  </a:cubicBezTo>
                  <a:cubicBezTo>
                    <a:pt x="146388" y="4011165"/>
                    <a:pt x="124932" y="3961715"/>
                    <a:pt x="105929" y="3911221"/>
                  </a:cubicBezTo>
                  <a:cubicBezTo>
                    <a:pt x="87293" y="3860613"/>
                    <a:pt x="70742" y="3809309"/>
                    <a:pt x="57256" y="3757195"/>
                  </a:cubicBezTo>
                  <a:cubicBezTo>
                    <a:pt x="50881" y="3731138"/>
                    <a:pt x="44383" y="3704965"/>
                    <a:pt x="39111" y="3678677"/>
                  </a:cubicBezTo>
                  <a:lnTo>
                    <a:pt x="31142" y="3639300"/>
                  </a:lnTo>
                  <a:lnTo>
                    <a:pt x="24521" y="3599809"/>
                  </a:lnTo>
                  <a:cubicBezTo>
                    <a:pt x="7234" y="3494423"/>
                    <a:pt x="0" y="3388457"/>
                    <a:pt x="0" y="3283418"/>
                  </a:cubicBezTo>
                  <a:cubicBezTo>
                    <a:pt x="491" y="3076698"/>
                    <a:pt x="23418" y="2869978"/>
                    <a:pt x="68045" y="2666963"/>
                  </a:cubicBezTo>
                  <a:cubicBezTo>
                    <a:pt x="112550" y="2464064"/>
                    <a:pt x="180717" y="2265104"/>
                    <a:pt x="272546" y="2076334"/>
                  </a:cubicBezTo>
                  <a:cubicBezTo>
                    <a:pt x="457062" y="1698794"/>
                    <a:pt x="724457" y="1360978"/>
                    <a:pt x="1039300" y="1073307"/>
                  </a:cubicBezTo>
                  <a:cubicBezTo>
                    <a:pt x="1197090" y="929472"/>
                    <a:pt x="1367630" y="798259"/>
                    <a:pt x="1547733" y="680365"/>
                  </a:cubicBezTo>
                  <a:cubicBezTo>
                    <a:pt x="1728081" y="562587"/>
                    <a:pt x="1917870" y="457663"/>
                    <a:pt x="2115995" y="368373"/>
                  </a:cubicBezTo>
                  <a:cubicBezTo>
                    <a:pt x="2512737" y="191070"/>
                    <a:pt x="2939883" y="73870"/>
                    <a:pt x="3377451" y="24304"/>
                  </a:cubicBezTo>
                  <a:cubicBezTo>
                    <a:pt x="3486812" y="12086"/>
                    <a:pt x="3596971" y="4500"/>
                    <a:pt x="3707237" y="148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Shape 28">
              <a:extLst>
                <a:ext uri="{FF2B5EF4-FFF2-40B4-BE49-F238E27FC236}">
                  <a16:creationId xmlns:a16="http://schemas.microsoft.com/office/drawing/2014/main" id="{EC18CE1F-9DF1-47AF-9E66-6CE348AC23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10220" y="131729"/>
              <a:ext cx="5769111" cy="6229400"/>
            </a:xfrm>
            <a:custGeom>
              <a:avLst/>
              <a:gdLst>
                <a:gd name="connsiteX0" fmla="*/ 3882695 w 5769111"/>
                <a:gd name="connsiteY0" fmla="*/ 0 h 6229400"/>
                <a:gd name="connsiteX1" fmla="*/ 5691883 w 5769111"/>
                <a:gd name="connsiteY1" fmla="*/ 557381 h 6229400"/>
                <a:gd name="connsiteX2" fmla="*/ 5769111 w 5769111"/>
                <a:gd name="connsiteY2" fmla="*/ 620523 h 6229400"/>
                <a:gd name="connsiteX3" fmla="*/ 5769111 w 5769111"/>
                <a:gd name="connsiteY3" fmla="*/ 1464911 h 6229400"/>
                <a:gd name="connsiteX4" fmla="*/ 5660063 w 5769111"/>
                <a:gd name="connsiteY4" fmla="*/ 1328105 h 6229400"/>
                <a:gd name="connsiteX5" fmla="*/ 4910471 w 5769111"/>
                <a:gd name="connsiteY5" fmla="*/ 781599 h 6229400"/>
                <a:gd name="connsiteX6" fmla="*/ 3882695 w 5769111"/>
                <a:gd name="connsiteY6" fmla="*/ 579048 h 6229400"/>
                <a:gd name="connsiteX7" fmla="*/ 2683153 w 5769111"/>
                <a:gd name="connsiteY7" fmla="*/ 797003 h 6229400"/>
                <a:gd name="connsiteX8" fmla="*/ 1617493 w 5769111"/>
                <a:gd name="connsiteY8" fmla="*/ 1395738 h 6229400"/>
                <a:gd name="connsiteX9" fmla="*/ 880408 w 5769111"/>
                <a:gd name="connsiteY9" fmla="*/ 2259099 h 6229400"/>
                <a:gd name="connsiteX10" fmla="*/ 613135 w 5769111"/>
                <a:gd name="connsiteY10" fmla="*/ 3263863 h 6229400"/>
                <a:gd name="connsiteX11" fmla="*/ 1055484 w 5769111"/>
                <a:gd name="connsiteY11" fmla="*/ 4196825 h 6229400"/>
                <a:gd name="connsiteX12" fmla="*/ 1278376 w 5769111"/>
                <a:gd name="connsiteY12" fmla="*/ 4492950 h 6229400"/>
                <a:gd name="connsiteX13" fmla="*/ 3369851 w 5769111"/>
                <a:gd name="connsiteY13" fmla="*/ 5650468 h 6229400"/>
                <a:gd name="connsiteX14" fmla="*/ 4957551 w 5769111"/>
                <a:gd name="connsiteY14" fmla="*/ 4938355 h 6229400"/>
                <a:gd name="connsiteX15" fmla="*/ 5150773 w 5769111"/>
                <a:gd name="connsiteY15" fmla="*/ 4796950 h 6229400"/>
                <a:gd name="connsiteX16" fmla="*/ 5747247 w 5769111"/>
                <a:gd name="connsiteY16" fmla="*/ 4338176 h 6229400"/>
                <a:gd name="connsiteX17" fmla="*/ 5769111 w 5769111"/>
                <a:gd name="connsiteY17" fmla="*/ 4318497 h 6229400"/>
                <a:gd name="connsiteX18" fmla="*/ 5769111 w 5769111"/>
                <a:gd name="connsiteY18" fmla="*/ 5074612 h 6229400"/>
                <a:gd name="connsiteX19" fmla="*/ 5636252 w 5769111"/>
                <a:gd name="connsiteY19" fmla="*/ 5174208 h 6229400"/>
                <a:gd name="connsiteX20" fmla="*/ 5334922 w 5769111"/>
                <a:gd name="connsiteY20" fmla="*/ 5394528 h 6229400"/>
                <a:gd name="connsiteX21" fmla="*/ 3369727 w 5769111"/>
                <a:gd name="connsiteY21" fmla="*/ 6229400 h 6229400"/>
                <a:gd name="connsiteX22" fmla="*/ 771046 w 5769111"/>
                <a:gd name="connsiteY22" fmla="*/ 4817913 h 6229400"/>
                <a:gd name="connsiteX23" fmla="*/ 0 w 5769111"/>
                <a:gd name="connsiteY23" fmla="*/ 3263748 h 6229400"/>
                <a:gd name="connsiteX24" fmla="*/ 3882695 w 5769111"/>
                <a:gd name="connsiteY24" fmla="*/ 0 h 62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769111" h="6229400">
                  <a:moveTo>
                    <a:pt x="3882695" y="0"/>
                  </a:moveTo>
                  <a:cubicBezTo>
                    <a:pt x="4601253" y="0"/>
                    <a:pt x="5210727" y="205477"/>
                    <a:pt x="5691883" y="557381"/>
                  </a:cubicBezTo>
                  <a:lnTo>
                    <a:pt x="5769111" y="620523"/>
                  </a:lnTo>
                  <a:lnTo>
                    <a:pt x="5769111" y="1464911"/>
                  </a:lnTo>
                  <a:lnTo>
                    <a:pt x="5660063" y="1328105"/>
                  </a:lnTo>
                  <a:cubicBezTo>
                    <a:pt x="5449800" y="1091506"/>
                    <a:pt x="5197607" y="907600"/>
                    <a:pt x="4910471" y="781599"/>
                  </a:cubicBezTo>
                  <a:cubicBezTo>
                    <a:pt x="4604088" y="647260"/>
                    <a:pt x="4258349" y="579048"/>
                    <a:pt x="3882695" y="579048"/>
                  </a:cubicBezTo>
                  <a:cubicBezTo>
                    <a:pt x="3484238" y="579048"/>
                    <a:pt x="3080631" y="652240"/>
                    <a:pt x="2683153" y="797003"/>
                  </a:cubicBezTo>
                  <a:cubicBezTo>
                    <a:pt x="2296098" y="937595"/>
                    <a:pt x="1927678" y="1144662"/>
                    <a:pt x="1617493" y="1395738"/>
                  </a:cubicBezTo>
                  <a:cubicBezTo>
                    <a:pt x="1301915" y="1651098"/>
                    <a:pt x="1053890" y="1941665"/>
                    <a:pt x="880408" y="2259099"/>
                  </a:cubicBezTo>
                  <a:cubicBezTo>
                    <a:pt x="703125" y="2583597"/>
                    <a:pt x="613135" y="2921645"/>
                    <a:pt x="613135" y="3263863"/>
                  </a:cubicBezTo>
                  <a:cubicBezTo>
                    <a:pt x="613135" y="3608512"/>
                    <a:pt x="756702" y="3809789"/>
                    <a:pt x="1055484" y="4196825"/>
                  </a:cubicBezTo>
                  <a:cubicBezTo>
                    <a:pt x="1127574" y="4290167"/>
                    <a:pt x="1202116" y="4386753"/>
                    <a:pt x="1278376" y="4492950"/>
                  </a:cubicBezTo>
                  <a:cubicBezTo>
                    <a:pt x="1861105" y="5304313"/>
                    <a:pt x="2486623" y="5650468"/>
                    <a:pt x="3369851" y="5650468"/>
                  </a:cubicBezTo>
                  <a:cubicBezTo>
                    <a:pt x="3949515" y="5650468"/>
                    <a:pt x="4374822" y="5368471"/>
                    <a:pt x="4957551" y="4938355"/>
                  </a:cubicBezTo>
                  <a:cubicBezTo>
                    <a:pt x="5022653" y="4890293"/>
                    <a:pt x="5087755" y="4842811"/>
                    <a:pt x="5150773" y="4796950"/>
                  </a:cubicBezTo>
                  <a:cubicBezTo>
                    <a:pt x="5364254" y="4641404"/>
                    <a:pt x="5570313" y="4491241"/>
                    <a:pt x="5747247" y="4338176"/>
                  </a:cubicBezTo>
                  <a:lnTo>
                    <a:pt x="5769111" y="4318497"/>
                  </a:lnTo>
                  <a:lnTo>
                    <a:pt x="5769111" y="5074612"/>
                  </a:lnTo>
                  <a:lnTo>
                    <a:pt x="5636252" y="5174208"/>
                  </a:lnTo>
                  <a:cubicBezTo>
                    <a:pt x="5537051" y="5246835"/>
                    <a:pt x="5436100" y="5319845"/>
                    <a:pt x="5334922" y="5394528"/>
                  </a:cubicBezTo>
                  <a:cubicBezTo>
                    <a:pt x="4745327" y="5829741"/>
                    <a:pt x="4177309" y="6229400"/>
                    <a:pt x="3369727" y="6229400"/>
                  </a:cubicBezTo>
                  <a:cubicBezTo>
                    <a:pt x="2172147" y="6229400"/>
                    <a:pt x="1394603" y="5686137"/>
                    <a:pt x="771046" y="4817913"/>
                  </a:cubicBezTo>
                  <a:cubicBezTo>
                    <a:pt x="396864" y="4297000"/>
                    <a:pt x="0" y="3939728"/>
                    <a:pt x="0" y="3263748"/>
                  </a:cubicBezTo>
                  <a:cubicBezTo>
                    <a:pt x="0" y="1461170"/>
                    <a:pt x="1955141" y="0"/>
                    <a:pt x="38826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eform: Shape 29">
              <a:extLst>
                <a:ext uri="{FF2B5EF4-FFF2-40B4-BE49-F238E27FC236}">
                  <a16:creationId xmlns:a16="http://schemas.microsoft.com/office/drawing/2014/main" id="{5BD26A8C-8D1D-41E6-A71E-FE9AC75F3F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10220" y="131729"/>
              <a:ext cx="5769111" cy="6229400"/>
            </a:xfrm>
            <a:custGeom>
              <a:avLst/>
              <a:gdLst>
                <a:gd name="connsiteX0" fmla="*/ 3882695 w 5769111"/>
                <a:gd name="connsiteY0" fmla="*/ 0 h 6229400"/>
                <a:gd name="connsiteX1" fmla="*/ 5691883 w 5769111"/>
                <a:gd name="connsiteY1" fmla="*/ 557381 h 6229400"/>
                <a:gd name="connsiteX2" fmla="*/ 5769111 w 5769111"/>
                <a:gd name="connsiteY2" fmla="*/ 620523 h 6229400"/>
                <a:gd name="connsiteX3" fmla="*/ 5769111 w 5769111"/>
                <a:gd name="connsiteY3" fmla="*/ 1675390 h 6229400"/>
                <a:gd name="connsiteX4" fmla="*/ 5711488 w 5769111"/>
                <a:gd name="connsiteY4" fmla="*/ 1585205 h 6229400"/>
                <a:gd name="connsiteX5" fmla="*/ 5566027 w 5769111"/>
                <a:gd name="connsiteY5" fmla="*/ 1402571 h 6229400"/>
                <a:gd name="connsiteX6" fmla="*/ 4858734 w 5769111"/>
                <a:gd name="connsiteY6" fmla="*/ 886639 h 6229400"/>
                <a:gd name="connsiteX7" fmla="*/ 3882695 w 5769111"/>
                <a:gd name="connsiteY7" fmla="*/ 694858 h 6229400"/>
                <a:gd name="connsiteX8" fmla="*/ 2727046 w 5769111"/>
                <a:gd name="connsiteY8" fmla="*/ 905053 h 6229400"/>
                <a:gd name="connsiteX9" fmla="*/ 1697186 w 5769111"/>
                <a:gd name="connsiteY9" fmla="*/ 1483638 h 6229400"/>
                <a:gd name="connsiteX10" fmla="*/ 989279 w 5769111"/>
                <a:gd name="connsiteY10" fmla="*/ 2312139 h 6229400"/>
                <a:gd name="connsiteX11" fmla="*/ 735615 w 5769111"/>
                <a:gd name="connsiteY11" fmla="*/ 3263863 h 6229400"/>
                <a:gd name="connsiteX12" fmla="*/ 1154424 w 5769111"/>
                <a:gd name="connsiteY12" fmla="*/ 4128614 h 6229400"/>
                <a:gd name="connsiteX13" fmla="*/ 1379768 w 5769111"/>
                <a:gd name="connsiteY13" fmla="*/ 4427981 h 6229400"/>
                <a:gd name="connsiteX14" fmla="*/ 2239456 w 5769111"/>
                <a:gd name="connsiteY14" fmla="*/ 5256947 h 6229400"/>
                <a:gd name="connsiteX15" fmla="*/ 3369727 w 5769111"/>
                <a:gd name="connsiteY15" fmla="*/ 5534658 h 6229400"/>
                <a:gd name="connsiteX16" fmla="*/ 4096760 w 5769111"/>
                <a:gd name="connsiteY16" fmla="*/ 5357817 h 6229400"/>
                <a:gd name="connsiteX17" fmla="*/ 4881905 w 5769111"/>
                <a:gd name="connsiteY17" fmla="*/ 4847212 h 6229400"/>
                <a:gd name="connsiteX18" fmla="*/ 5075739 w 5769111"/>
                <a:gd name="connsiteY18" fmla="*/ 4705346 h 6229400"/>
                <a:gd name="connsiteX19" fmla="*/ 5759930 w 5769111"/>
                <a:gd name="connsiteY19" fmla="*/ 4166809 h 6229400"/>
                <a:gd name="connsiteX20" fmla="*/ 5769111 w 5769111"/>
                <a:gd name="connsiteY20" fmla="*/ 4157764 h 6229400"/>
                <a:gd name="connsiteX21" fmla="*/ 5769111 w 5769111"/>
                <a:gd name="connsiteY21" fmla="*/ 5074612 h 6229400"/>
                <a:gd name="connsiteX22" fmla="*/ 5636252 w 5769111"/>
                <a:gd name="connsiteY22" fmla="*/ 5174208 h 6229400"/>
                <a:gd name="connsiteX23" fmla="*/ 5334922 w 5769111"/>
                <a:gd name="connsiteY23" fmla="*/ 5394528 h 6229400"/>
                <a:gd name="connsiteX24" fmla="*/ 3369727 w 5769111"/>
                <a:gd name="connsiteY24" fmla="*/ 6229400 h 6229400"/>
                <a:gd name="connsiteX25" fmla="*/ 771046 w 5769111"/>
                <a:gd name="connsiteY25" fmla="*/ 4817913 h 6229400"/>
                <a:gd name="connsiteX26" fmla="*/ 0 w 5769111"/>
                <a:gd name="connsiteY26" fmla="*/ 3263748 h 6229400"/>
                <a:gd name="connsiteX27" fmla="*/ 3882695 w 5769111"/>
                <a:gd name="connsiteY27" fmla="*/ 0 h 62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769111" h="6229400">
                  <a:moveTo>
                    <a:pt x="3882695" y="0"/>
                  </a:moveTo>
                  <a:cubicBezTo>
                    <a:pt x="4601253" y="0"/>
                    <a:pt x="5210727" y="205477"/>
                    <a:pt x="5691883" y="557381"/>
                  </a:cubicBezTo>
                  <a:lnTo>
                    <a:pt x="5769111" y="620523"/>
                  </a:lnTo>
                  <a:lnTo>
                    <a:pt x="5769111" y="1675390"/>
                  </a:lnTo>
                  <a:lnTo>
                    <a:pt x="5711488" y="1585205"/>
                  </a:lnTo>
                  <a:cubicBezTo>
                    <a:pt x="5665942" y="1521390"/>
                    <a:pt x="5617428" y="1460432"/>
                    <a:pt x="5566027" y="1402571"/>
                  </a:cubicBezTo>
                  <a:cubicBezTo>
                    <a:pt x="5367411" y="1179058"/>
                    <a:pt x="5129563" y="1005460"/>
                    <a:pt x="4858734" y="886639"/>
                  </a:cubicBezTo>
                  <a:cubicBezTo>
                    <a:pt x="4568779" y="759363"/>
                    <a:pt x="4240327" y="694858"/>
                    <a:pt x="3882695" y="694858"/>
                  </a:cubicBezTo>
                  <a:cubicBezTo>
                    <a:pt x="3504835" y="694858"/>
                    <a:pt x="3105151" y="767471"/>
                    <a:pt x="2727046" y="905053"/>
                  </a:cubicBezTo>
                  <a:cubicBezTo>
                    <a:pt x="2352985" y="1041013"/>
                    <a:pt x="1996826" y="1241132"/>
                    <a:pt x="1697186" y="1483638"/>
                  </a:cubicBezTo>
                  <a:cubicBezTo>
                    <a:pt x="1397913" y="1725796"/>
                    <a:pt x="1153199" y="2012308"/>
                    <a:pt x="989279" y="2312139"/>
                  </a:cubicBezTo>
                  <a:cubicBezTo>
                    <a:pt x="820946" y="2620077"/>
                    <a:pt x="735615" y="2940290"/>
                    <a:pt x="735615" y="3263863"/>
                  </a:cubicBezTo>
                  <a:cubicBezTo>
                    <a:pt x="735615" y="3573074"/>
                    <a:pt x="863980" y="3752464"/>
                    <a:pt x="1154424" y="4128614"/>
                  </a:cubicBezTo>
                  <a:cubicBezTo>
                    <a:pt x="1227127" y="4222767"/>
                    <a:pt x="1302282" y="4320162"/>
                    <a:pt x="1379768" y="4427981"/>
                  </a:cubicBezTo>
                  <a:cubicBezTo>
                    <a:pt x="1653784" y="4809458"/>
                    <a:pt x="1934912" y="5080685"/>
                    <a:pt x="2239456" y="5256947"/>
                  </a:cubicBezTo>
                  <a:cubicBezTo>
                    <a:pt x="2562268" y="5443863"/>
                    <a:pt x="2932037" y="5534658"/>
                    <a:pt x="3369727" y="5534658"/>
                  </a:cubicBezTo>
                  <a:cubicBezTo>
                    <a:pt x="3618120" y="5534658"/>
                    <a:pt x="3849103" y="5478491"/>
                    <a:pt x="4096760" y="5357817"/>
                  </a:cubicBezTo>
                  <a:cubicBezTo>
                    <a:pt x="4351037" y="5233901"/>
                    <a:pt x="4602740" y="5053238"/>
                    <a:pt x="4881905" y="4847212"/>
                  </a:cubicBezTo>
                  <a:cubicBezTo>
                    <a:pt x="4947375" y="4798920"/>
                    <a:pt x="5012599" y="4751322"/>
                    <a:pt x="5075739" y="4705346"/>
                  </a:cubicBezTo>
                  <a:cubicBezTo>
                    <a:pt x="5327320" y="4521990"/>
                    <a:pt x="5568418" y="4346256"/>
                    <a:pt x="5759930" y="4166809"/>
                  </a:cubicBezTo>
                  <a:lnTo>
                    <a:pt x="5769111" y="4157764"/>
                  </a:lnTo>
                  <a:lnTo>
                    <a:pt x="5769111" y="5074612"/>
                  </a:lnTo>
                  <a:lnTo>
                    <a:pt x="5636252" y="5174208"/>
                  </a:lnTo>
                  <a:cubicBezTo>
                    <a:pt x="5537051" y="5246835"/>
                    <a:pt x="5436100" y="5319845"/>
                    <a:pt x="5334922" y="5394528"/>
                  </a:cubicBezTo>
                  <a:cubicBezTo>
                    <a:pt x="4745327" y="5829741"/>
                    <a:pt x="4177309" y="6229400"/>
                    <a:pt x="3369727" y="6229400"/>
                  </a:cubicBezTo>
                  <a:cubicBezTo>
                    <a:pt x="2172147" y="6229400"/>
                    <a:pt x="1394603" y="5686137"/>
                    <a:pt x="771046" y="4817913"/>
                  </a:cubicBezTo>
                  <a:cubicBezTo>
                    <a:pt x="396864" y="4297000"/>
                    <a:pt x="0" y="3939728"/>
                    <a:pt x="0" y="3263748"/>
                  </a:cubicBezTo>
                  <a:cubicBezTo>
                    <a:pt x="0" y="1461170"/>
                    <a:pt x="1955141" y="0"/>
                    <a:pt x="38826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7" name="Graphic 6" descr="Shopping cart">
            <a:extLst>
              <a:ext uri="{FF2B5EF4-FFF2-40B4-BE49-F238E27FC236}">
                <a16:creationId xmlns:a16="http://schemas.microsoft.com/office/drawing/2014/main" id="{93E8C0DC-333D-680A-D14A-F2149C04D9E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121726" y="1629089"/>
            <a:ext cx="3620021" cy="3620021"/>
          </a:xfrm>
          <a:prstGeom prst="rect">
            <a:avLst/>
          </a:prstGeom>
        </p:spPr>
      </p:pic>
    </p:spTree>
    <p:extLst>
      <p:ext uri="{BB962C8B-B14F-4D97-AF65-F5344CB8AC3E}">
        <p14:creationId xmlns:p14="http://schemas.microsoft.com/office/powerpoint/2010/main" val="1341291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B10BB131-AC8E-4A8E-A5D1-36260F720C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90892" y="1696523"/>
            <a:ext cx="3464954" cy="346495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1">
            <a:extLst>
              <a:ext uri="{FF2B5EF4-FFF2-40B4-BE49-F238E27FC236}">
                <a16:creationId xmlns:a16="http://schemas.microsoft.com/office/drawing/2014/main" id="{F46EF94B-D45B-B43E-460A-8BBAB0211AA2}"/>
              </a:ext>
            </a:extLst>
          </p:cNvPr>
          <p:cNvSpPr>
            <a:spLocks noGrp="1"/>
          </p:cNvSpPr>
          <p:nvPr>
            <p:ph type="title"/>
          </p:nvPr>
        </p:nvSpPr>
        <p:spPr>
          <a:xfrm>
            <a:off x="2402305" y="1969342"/>
            <a:ext cx="2430380" cy="2983895"/>
          </a:xfrm>
        </p:spPr>
        <p:txBody>
          <a:bodyPr>
            <a:normAutofit/>
          </a:bodyPr>
          <a:lstStyle/>
          <a:p>
            <a:r>
              <a:rPr lang="en-US" dirty="0">
                <a:solidFill>
                  <a:srgbClr val="FFFFFF"/>
                </a:solidFill>
              </a:rPr>
              <a:t>  SCOPE</a:t>
            </a:r>
          </a:p>
        </p:txBody>
      </p:sp>
      <p:graphicFrame>
        <p:nvGraphicFramePr>
          <p:cNvPr id="9" name="Content Placeholder 2">
            <a:extLst>
              <a:ext uri="{FF2B5EF4-FFF2-40B4-BE49-F238E27FC236}">
                <a16:creationId xmlns:a16="http://schemas.microsoft.com/office/drawing/2014/main" id="{48F39525-2127-914C-0F94-E5D716065A65}"/>
              </a:ext>
            </a:extLst>
          </p:cNvPr>
          <p:cNvGraphicFramePr>
            <a:graphicFrameLocks noGrp="1"/>
          </p:cNvGraphicFramePr>
          <p:nvPr>
            <p:ph idx="1"/>
            <p:extLst>
              <p:ext uri="{D42A27DB-BD31-4B8C-83A1-F6EECF244321}">
                <p14:modId xmlns:p14="http://schemas.microsoft.com/office/powerpoint/2010/main" val="1832777489"/>
              </p:ext>
            </p:extLst>
          </p:nvPr>
        </p:nvGraphicFramePr>
        <p:xfrm>
          <a:off x="5361116" y="-270"/>
          <a:ext cx="6682712" cy="68549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231438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tint">
            <a:extLst>
              <a:ext uri="{FF2B5EF4-FFF2-40B4-BE49-F238E27FC236}">
                <a16:creationId xmlns:a16="http://schemas.microsoft.com/office/drawing/2014/main" id="{D380959B-464C-9ED8-C9EB-AB6FC997C1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25448" y="8300"/>
            <a:ext cx="10966551" cy="6849700"/>
          </a:xfrm>
          <a:prstGeom prst="rect">
            <a:avLst/>
          </a:prstGeom>
          <a:solidFill>
            <a:schemeClr val="bg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06B83858-ED7D-57B6-6CAA-83168807C4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416415" cy="6858000"/>
          </a:xfrm>
          <a:prstGeom prst="rect">
            <a:avLst/>
          </a:prstGeom>
          <a:ln>
            <a:noFill/>
          </a:ln>
          <a:effectLst>
            <a:outerShdw blurRad="317500" dist="127000" dir="2400000" sx="95000" sy="95000" algn="t"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696F588-D2FF-9317-5BB8-4C3B7FC45CB6}"/>
              </a:ext>
            </a:extLst>
          </p:cNvPr>
          <p:cNvSpPr>
            <a:spLocks noGrp="1"/>
          </p:cNvSpPr>
          <p:nvPr>
            <p:ph type="title"/>
          </p:nvPr>
        </p:nvSpPr>
        <p:spPr>
          <a:xfrm>
            <a:off x="5703823" y="11504"/>
            <a:ext cx="6494056" cy="905988"/>
          </a:xfrm>
        </p:spPr>
        <p:txBody>
          <a:bodyPr anchor="ctr">
            <a:normAutofit/>
          </a:bodyPr>
          <a:lstStyle/>
          <a:p>
            <a:r>
              <a:rPr lang="en-US" sz="4000">
                <a:ea typeface="+mj-lt"/>
                <a:cs typeface="+mj-lt"/>
              </a:rPr>
              <a:t>SYSTEM REQUIRMENTS:</a:t>
            </a:r>
            <a:endParaRPr lang="en-US" sz="4000"/>
          </a:p>
        </p:txBody>
      </p:sp>
      <p:sp>
        <p:nvSpPr>
          <p:cNvPr id="16" name="Rectangle 15">
            <a:extLst>
              <a:ext uri="{FF2B5EF4-FFF2-40B4-BE49-F238E27FC236}">
                <a16:creationId xmlns:a16="http://schemas.microsoft.com/office/drawing/2014/main" id="{FF97FFD4-A8B9-3D4D-1623-7BE467E46A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10200" cy="6858000"/>
          </a:xfrm>
          <a:prstGeom prst="rect">
            <a:avLst/>
          </a:prstGeom>
          <a:solidFill>
            <a:srgbClr val="FFFFFF"/>
          </a:solidFill>
          <a:ln>
            <a:noFill/>
          </a:ln>
          <a:effectLst>
            <a:outerShdw blurRad="190500" dist="139700" dir="3000000" sx="94000" sy="94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Computer">
            <a:extLst>
              <a:ext uri="{FF2B5EF4-FFF2-40B4-BE49-F238E27FC236}">
                <a16:creationId xmlns:a16="http://schemas.microsoft.com/office/drawing/2014/main" id="{049AE71D-877C-A03E-3FD1-E1B9F82194C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68873" y="1510026"/>
            <a:ext cx="3872455" cy="3872455"/>
          </a:xfrm>
          <a:prstGeom prst="rect">
            <a:avLst/>
          </a:prstGeom>
        </p:spPr>
      </p:pic>
      <p:sp>
        <p:nvSpPr>
          <p:cNvPr id="3" name="Content Placeholder 2">
            <a:extLst>
              <a:ext uri="{FF2B5EF4-FFF2-40B4-BE49-F238E27FC236}">
                <a16:creationId xmlns:a16="http://schemas.microsoft.com/office/drawing/2014/main" id="{56A19E75-088C-25EC-792A-8D7D47171611}"/>
              </a:ext>
            </a:extLst>
          </p:cNvPr>
          <p:cNvSpPr>
            <a:spLocks noGrp="1"/>
          </p:cNvSpPr>
          <p:nvPr>
            <p:ph idx="1"/>
          </p:nvPr>
        </p:nvSpPr>
        <p:spPr>
          <a:xfrm>
            <a:off x="5876353" y="644320"/>
            <a:ext cx="5545149" cy="6228364"/>
          </a:xfrm>
        </p:spPr>
        <p:txBody>
          <a:bodyPr vert="horz" lIns="68580" tIns="34290" rIns="68580" bIns="34290" rtlCol="0" anchor="ctr">
            <a:noAutofit/>
          </a:bodyPr>
          <a:lstStyle/>
          <a:p>
            <a:pPr marL="0" indent="0">
              <a:buNone/>
            </a:pPr>
            <a:r>
              <a:rPr lang="en-US" sz="2000" b="1" dirty="0">
                <a:ea typeface="+mn-lt"/>
                <a:cs typeface="+mn-lt"/>
              </a:rPr>
              <a:t>HARDWARE : </a:t>
            </a:r>
            <a:endParaRPr lang="en-US" sz="2000" b="1" dirty="0"/>
          </a:p>
          <a:p>
            <a:pPr marL="0" indent="0">
              <a:buNone/>
            </a:pPr>
            <a:r>
              <a:rPr lang="en-US" sz="2000" dirty="0">
                <a:ea typeface="+mn-lt"/>
                <a:cs typeface="+mn-lt"/>
              </a:rPr>
              <a:t>--&gt;Operating System : Windows 8 or higher </a:t>
            </a:r>
          </a:p>
          <a:p>
            <a:pPr marL="0" indent="0">
              <a:buNone/>
            </a:pPr>
            <a:r>
              <a:rPr lang="en-US" sz="2000" dirty="0">
                <a:ea typeface="+mn-lt"/>
                <a:cs typeface="+mn-lt"/>
              </a:rPr>
              <a:t>--&gt;RAM : 4GB or more (8GB recommended for smooth development experience)</a:t>
            </a:r>
          </a:p>
          <a:p>
            <a:pPr marL="0" indent="0">
              <a:buNone/>
            </a:pPr>
            <a:r>
              <a:rPr lang="en-US" sz="2000" b="1" dirty="0">
                <a:ea typeface="+mn-lt"/>
                <a:cs typeface="+mn-lt"/>
              </a:rPr>
              <a:t>SOFTWARE :</a:t>
            </a:r>
          </a:p>
          <a:p>
            <a:pPr marL="0" indent="0">
              <a:buNone/>
            </a:pPr>
            <a:r>
              <a:rPr lang="en-US" sz="2000" dirty="0"/>
              <a:t>--&gt;</a:t>
            </a:r>
            <a:r>
              <a:rPr lang="en-US" sz="2000" dirty="0">
                <a:ea typeface="+mn-lt"/>
                <a:cs typeface="+mn-lt"/>
              </a:rPr>
              <a:t>Node.js : LTS version for back-end and front-end development</a:t>
            </a:r>
          </a:p>
          <a:p>
            <a:pPr marL="0" indent="0">
              <a:buNone/>
            </a:pPr>
            <a:r>
              <a:rPr lang="en-US" sz="2000" dirty="0"/>
              <a:t>--&gt;</a:t>
            </a:r>
            <a:r>
              <a:rPr lang="en-US" sz="2000" dirty="0">
                <a:ea typeface="+mn-lt"/>
                <a:cs typeface="+mn-lt"/>
              </a:rPr>
              <a:t>MongoDB : For database management using MongoDB Atlas or a local instance</a:t>
            </a:r>
          </a:p>
          <a:p>
            <a:pPr marL="0" indent="0">
              <a:buNone/>
            </a:pPr>
            <a:r>
              <a:rPr lang="en-US" sz="2000" dirty="0"/>
              <a:t>--&gt;</a:t>
            </a:r>
            <a:r>
              <a:rPr lang="en-US" sz="2000" dirty="0">
                <a:ea typeface="+mn-lt"/>
                <a:cs typeface="+mn-lt"/>
              </a:rPr>
              <a:t>React : For front-end framework</a:t>
            </a:r>
          </a:p>
          <a:p>
            <a:pPr marL="0" indent="0">
              <a:buNone/>
            </a:pPr>
            <a:r>
              <a:rPr lang="en-US" sz="2000" dirty="0"/>
              <a:t>--&gt;</a:t>
            </a:r>
            <a:r>
              <a:rPr lang="en-US" sz="2000" dirty="0">
                <a:ea typeface="+mn-lt"/>
                <a:cs typeface="+mn-lt"/>
              </a:rPr>
              <a:t>Express.js : For back-end framework</a:t>
            </a:r>
          </a:p>
          <a:p>
            <a:pPr marL="0" indent="0">
              <a:buNone/>
            </a:pPr>
            <a:r>
              <a:rPr lang="en-US" sz="2000" dirty="0">
                <a:ea typeface="+mn-lt"/>
                <a:cs typeface="+mn-lt"/>
              </a:rPr>
              <a:t>--&gt;</a:t>
            </a:r>
            <a:r>
              <a:rPr lang="en-US" sz="2000" dirty="0" err="1">
                <a:ea typeface="+mn-lt"/>
                <a:cs typeface="+mn-lt"/>
              </a:rPr>
              <a:t>Git</a:t>
            </a:r>
            <a:r>
              <a:rPr lang="en-US" sz="2000" dirty="0">
                <a:ea typeface="+mn-lt"/>
                <a:cs typeface="+mn-lt"/>
              </a:rPr>
              <a:t> : Version control</a:t>
            </a:r>
          </a:p>
          <a:p>
            <a:pPr marL="0" indent="0">
              <a:buNone/>
            </a:pPr>
            <a:r>
              <a:rPr lang="en-US" sz="2000" dirty="0">
                <a:ea typeface="+mn-lt"/>
                <a:cs typeface="+mn-lt"/>
              </a:rPr>
              <a:t>--&gt;Code Editor : e.g., Visual Studio Code</a:t>
            </a:r>
          </a:p>
        </p:txBody>
      </p:sp>
    </p:spTree>
    <p:extLst>
      <p:ext uri="{BB962C8B-B14F-4D97-AF65-F5344CB8AC3E}">
        <p14:creationId xmlns:p14="http://schemas.microsoft.com/office/powerpoint/2010/main" val="3004137059"/>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6</TotalTime>
  <Words>1367</Words>
  <Application>Microsoft Office PowerPoint</Application>
  <PresentationFormat>Widescreen</PresentationFormat>
  <Paragraphs>117</Paragraphs>
  <Slides>23</Slides>
  <Notes>0</Notes>
  <HiddenSlides>0</HiddenSlides>
  <MMClips>0</MMClips>
  <ScaleCrop>false</ScaleCrop>
  <HeadingPairs>
    <vt:vector size="4" baseType="variant">
      <vt:variant>
        <vt:lpstr>Theme</vt:lpstr>
      </vt:variant>
      <vt:variant>
        <vt:i4>1</vt:i4>
      </vt:variant>
      <vt:variant>
        <vt:lpstr>Slide Titles</vt:lpstr>
      </vt:variant>
      <vt:variant>
        <vt:i4>23</vt:i4>
      </vt:variant>
    </vt:vector>
  </HeadingPairs>
  <TitlesOfParts>
    <vt:vector size="24" baseType="lpstr">
      <vt:lpstr>Office Theme</vt:lpstr>
      <vt:lpstr>NAAN MUDHALVAN</vt:lpstr>
      <vt:lpstr>                              PROJECT ON SB FOODS-FOOD ORDERING APP</vt:lpstr>
      <vt:lpstr>   ABSTRACT</vt:lpstr>
      <vt:lpstr>APPLICATION ARCHITECTURE</vt:lpstr>
      <vt:lpstr>PURPOSE</vt:lpstr>
      <vt:lpstr>PowerPoint Presentation</vt:lpstr>
      <vt:lpstr>PowerPoint Presentation</vt:lpstr>
      <vt:lpstr>  SCOPE</vt:lpstr>
      <vt:lpstr>SYSTEM REQUIRMENTS:</vt:lpstr>
      <vt:lpstr>PRE-REQUISITES :</vt:lpstr>
      <vt:lpstr>Node.js</vt:lpstr>
      <vt:lpstr>PowerPoint Presentation</vt:lpstr>
      <vt:lpstr>Mongo DB</vt:lpstr>
      <vt:lpstr>Use Case - Late-Night Craving Resolution</vt:lpstr>
      <vt:lpstr>User Journey - From Cravings to   Satisfaction</vt:lpstr>
      <vt:lpstr>Admin Dashboard Features</vt:lpstr>
      <vt:lpstr>How SB Foods Solves Problems</vt:lpstr>
      <vt:lpstr>PROJECT STRUCTURE :</vt:lpstr>
      <vt:lpstr>PROJECT EXECUTION SCREENSHOTS:</vt:lpstr>
      <vt:lpstr>PowerPoint Presentation</vt:lpstr>
      <vt:lpstr>PowerPoint Presentation</vt:lpstr>
      <vt:lpstr>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Surya Kala</cp:lastModifiedBy>
  <cp:revision>155</cp:revision>
  <dcterms:created xsi:type="dcterms:W3CDTF">2013-07-15T20:26:40Z</dcterms:created>
  <dcterms:modified xsi:type="dcterms:W3CDTF">2024-11-17T09:12:45Z</dcterms:modified>
</cp:coreProperties>
</file>